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6" r:id="rId5"/>
    <p:sldId id="257" r:id="rId6"/>
    <p:sldId id="259" r:id="rId7"/>
    <p:sldId id="260" r:id="rId8"/>
    <p:sldId id="261" r:id="rId9"/>
    <p:sldId id="265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3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33C4-C56B-4090-A0DB-24DB83A542DC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B2EB47-5803-455F-813D-F61B63A15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D8A0-5755-495D-8EAB-D149AEA56BB3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9955-75D5-45DC-BEE9-90F3B13EB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FCBD-B149-4626-9B05-521AE25E3FCC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1E2-F91A-46CB-AB23-02730A2F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4740-29B8-4AAC-B774-9EE0D70C2261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E46E-2C90-404E-9C17-2F973D546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2BB9-B9D4-4B35-AD82-A2CFE385F5BC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C864-45D2-48F0-9D05-4692DA05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175F-82D3-4597-B8F6-0BFE4A09D55A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3C69-F464-4022-BD5D-3584C7411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1CDE-B643-458B-A0FF-6EA6B236AFFA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CF0B-74FE-4E8E-9AD7-FD7CEC88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6866-B269-484F-8464-1DAB784C044B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D26B-9126-4152-8E01-3776907F7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E165-E6E4-4C3B-A017-00D3BCD120A0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EC93-5ED4-4F99-91BD-E07DEAB9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27DF-919E-47B2-9B4C-94D97B2A20BB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B1C3-7517-40EC-AAAB-EDA157657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42BF-4F25-4695-A30F-8BB9EADAA9DB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2F4B1-650E-4798-B7BE-2453DE89C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83B0C0-58AA-407A-AE5E-782EE56745F5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CF08F7E-6E06-4E76-A20E-23619B5BE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ro.yar.ru/index.php?id=31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</a:rPr>
              <a:t>Реализация приоритетного проекта 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«Доступное дополнительное образование для детей»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xn--80abucjiibhv9a.xn--p1ai/media/projects/full/41d6407f45cdffb5358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76600"/>
            <a:ext cx="666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dirty="0" smtClean="0">
                <a:latin typeface="Arial" charset="0"/>
              </a:rPr>
              <a:t>Атлас доступного образования для детей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t="4167" b="15625"/>
          <a:stretch>
            <a:fillRect/>
          </a:stretch>
        </p:blipFill>
        <p:spPr bwMode="auto">
          <a:xfrm>
            <a:off x="0" y="1447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</a:p>
        </p:txBody>
      </p:sp>
      <p:sp>
        <p:nvSpPr>
          <p:cNvPr id="23554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75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Подробно  с материалами семинара по доступному дополнительному образованию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можно ознакомиться на сайте  ГАУ ДПО ЯО ИРО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http://iro.yar.ru/index.php?id=3144</a:t>
            </a:r>
            <a:endParaRPr lang="ru-RU" dirty="0" smtClean="0"/>
          </a:p>
        </p:txBody>
      </p:sp>
      <p:pic>
        <p:nvPicPr>
          <p:cNvPr id="23555" name="Picture 2" descr="ÐÐ°ÑÑÐ¸Ð½ÐºÐ¸ Ð¿Ð¾ Ð·Ð°Ð¿ÑÐ¾ÑÑ Ð´Ð¾ÑÑÑÐ¿Ð½Ð¾Ðµ Ð¾Ð±ÑÐ°Ð·Ð¾Ð²Ð°Ð½Ð¸Ðµ ÐºÐ°ÑÑÐ¸Ð½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76600"/>
            <a:ext cx="3219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Цель регионального приоритетного проекта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   обеспечение </a:t>
            </a:r>
            <a:r>
              <a:rPr lang="ru-RU" i="1" dirty="0" smtClean="0">
                <a:solidFill>
                  <a:srgbClr val="002060"/>
                </a:solidFill>
              </a:rPr>
              <a:t>к 2020 </a:t>
            </a:r>
            <a:r>
              <a:rPr lang="ru-RU" dirty="0" smtClean="0"/>
              <a:t>году увеличения числа детей в возрасте от 5 до 18 лет, обучающихся по качественным современным дополнительным общеобразовательным программам, в общей численности детей этого возраста </a:t>
            </a:r>
            <a:r>
              <a:rPr lang="ru-RU" i="1" dirty="0" smtClean="0">
                <a:solidFill>
                  <a:srgbClr val="002060"/>
                </a:solidFill>
              </a:rPr>
              <a:t>до 70 – 75% </a:t>
            </a:r>
          </a:p>
          <a:p>
            <a:pPr>
              <a:buFont typeface="Wingdings 2" pitchFamily="18" charset="2"/>
              <a:buNone/>
            </a:pPr>
            <a:r>
              <a:rPr lang="ru-RU" sz="2400" i="1" dirty="0" smtClean="0"/>
              <a:t>   (Указ Президента Российской Федерации </a:t>
            </a:r>
            <a:br>
              <a:rPr lang="ru-RU" sz="2400" i="1" dirty="0" smtClean="0"/>
            </a:br>
            <a:r>
              <a:rPr lang="ru-RU" sz="2400" i="1" dirty="0" smtClean="0"/>
              <a:t>от 07 мая 2012 года № 599 «О мерах по реализации государственной политики в области образования и науки»)</a:t>
            </a:r>
            <a:endParaRPr lang="ru-RU" sz="24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Цитата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	«В каждом субъекте Федерации будет работать модельный центр дополнительного образования детей, а на федеральном уровне будет </a:t>
            </a:r>
            <a:r>
              <a:rPr lang="ru-RU" b="1" dirty="0" smtClean="0">
                <a:solidFill>
                  <a:schemeClr val="accent2"/>
                </a:solidFill>
              </a:rPr>
              <a:t>создан общедоступный навигатор по дополнительным общеобразовательным программам</a:t>
            </a:r>
            <a:r>
              <a:rPr lang="ru-RU" dirty="0" smtClean="0"/>
              <a:t>. С его помощью родители смогут выбрать образовательные программы сообразно стремлениям, уровню подготовки и способностям детей; в том числе и те, кто оказался в трудной жизненной ситуации…»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Навигатор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Это информационный портал, содержащий данные по региональным и </a:t>
            </a:r>
            <a:r>
              <a:rPr lang="ru-RU" smtClean="0"/>
              <a:t>муниципальным сегментам </a:t>
            </a:r>
            <a:r>
              <a:rPr lang="ru-RU" dirty="0" smtClean="0"/>
              <a:t>образования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Разработан в ФГБНУ «Республиканский мультимедиа центр» (ФЕДЕРАЛЬНОЕ ГОСУДАРСТВЕННОЕ БЮДЖЕТНОЕ НАУЧНОЕ УЧРЕЖДЕНИЕ "РЕСПУБЛИКАНСКИЙ ГОСУДАРСТВЕННЫЙ ЦЕНТР МНОГОКОМПОНЕНТНЫХ ИНФОРМАЦИОННЫХ КОМПЬЮТЕРНЫХ СРЕД«), генеральный директор М. Н. </a:t>
            </a:r>
            <a:r>
              <a:rPr lang="ru-RU" dirty="0" err="1" smtClean="0"/>
              <a:t>Ракова</a:t>
            </a:r>
            <a:endParaRPr lang="ru-RU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Опробован на пяти пилотных площадках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t="3896"/>
          <a:stretch>
            <a:fillRect/>
          </a:stretch>
        </p:blipFill>
        <p:spPr bwMode="auto">
          <a:xfrm>
            <a:off x="22860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b="1" dirty="0" smtClean="0"/>
              <a:t>Навигатор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944563"/>
          </a:xfrm>
        </p:spPr>
        <p:txBody>
          <a:bodyPr/>
          <a:lstStyle/>
          <a:p>
            <a:r>
              <a:rPr lang="ru-RU" b="1" dirty="0" smtClean="0"/>
              <a:t>Правила работы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4167"/>
          <a:stretch>
            <a:fillRect/>
          </a:stretch>
        </p:blipFill>
        <p:spPr bwMode="auto">
          <a:xfrm>
            <a:off x="63500" y="1219200"/>
            <a:ext cx="90805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Реестр программ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6061"/>
          <a:stretch>
            <a:fillRect/>
          </a:stretch>
        </p:blipFill>
        <p:spPr bwMode="auto">
          <a:xfrm>
            <a:off x="152400" y="1524000"/>
            <a:ext cx="89455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Реестр программ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t="4546"/>
          <a:stretch>
            <a:fillRect/>
          </a:stretch>
        </p:blipFill>
        <p:spPr bwMode="auto">
          <a:xfrm>
            <a:off x="198438" y="1524000"/>
            <a:ext cx="8945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работы с навигатором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Регистрация  ОУ на портале навигатора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Инвентаризация инфраструктурных, МТБ, кадровых ресурсов всех образовательных учреждений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Регистрация на инвентаризацию с 5 по 11 мая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2018 года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Отправка программ на сертификацию</a:t>
            </a:r>
            <a:endParaRPr lang="ru-RU" dirty="0" smtClean="0">
              <a:solidFill>
                <a:schemeClr val="tx2"/>
              </a:solidFill>
            </a:endParaRP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ru-RU" dirty="0" smtClean="0"/>
              <a:t>Формирование договоров об обучении с детьми 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endParaRPr lang="ru-RU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152</Words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Реализация приоритетного проекта  «Доступное дополнительное образование для детей»</vt:lpstr>
      <vt:lpstr>Цель регионального приоритетного проекта</vt:lpstr>
      <vt:lpstr>Цитата</vt:lpstr>
      <vt:lpstr>Навигатор</vt:lpstr>
      <vt:lpstr>Навигатор</vt:lpstr>
      <vt:lpstr>Правила работы</vt:lpstr>
      <vt:lpstr>Реестр программ</vt:lpstr>
      <vt:lpstr>Реестр программ</vt:lpstr>
      <vt:lpstr>Этапы работы с навигатором</vt:lpstr>
      <vt:lpstr>Атлас доступного образования для детей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Vedernikova</dc:creator>
  <cp:lastModifiedBy>Vedernikova</cp:lastModifiedBy>
  <cp:revision>25</cp:revision>
  <dcterms:created xsi:type="dcterms:W3CDTF">2018-03-27T10:54:11Z</dcterms:created>
  <dcterms:modified xsi:type="dcterms:W3CDTF">2018-03-28T10:32:17Z</dcterms:modified>
</cp:coreProperties>
</file>