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C308-5BCF-41B6-BE5B-F1842D0E39B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1875-24D6-4824-9F8A-647FBAB949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lideworld.com/images/medicalcd/microsc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857364"/>
            <a:ext cx="742952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Blaze" pitchFamily="2" charset="0"/>
              </a:rPr>
              <a:t>Игра</a:t>
            </a:r>
            <a:br>
              <a:rPr lang="ru-RU" sz="6600" dirty="0" smtClean="0">
                <a:solidFill>
                  <a:srgbClr val="FFFF00"/>
                </a:solidFill>
                <a:latin typeface="Blaze" pitchFamily="2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Blaze" pitchFamily="2" charset="0"/>
              </a:rPr>
              <a:t>«Что под микроскопом?»</a:t>
            </a:r>
            <a:endParaRPr lang="ru-RU" sz="6600" dirty="0">
              <a:solidFill>
                <a:srgbClr val="FFFF00"/>
              </a:solidFill>
              <a:latin typeface="Blaz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Загадка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390"/>
            <a:ext cx="6786610" cy="67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5500702"/>
            <a:ext cx="4000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Апельсиновый сок</a:t>
            </a:r>
          </a:p>
        </p:txBody>
      </p:sp>
      <p:pic>
        <p:nvPicPr>
          <p:cNvPr id="16388" name="Picture 4" descr="https://avatars.dzeninfra.ru/get-zen_doc/127510/pub_5c96750eef882c00b4fc74f0_5c96754d040bc900b31b06d6/scale_1200"/>
          <p:cNvPicPr>
            <a:picLocks noChangeAspect="1" noChangeArrowheads="1"/>
          </p:cNvPicPr>
          <p:nvPr/>
        </p:nvPicPr>
        <p:blipFill>
          <a:blip r:embed="rId3"/>
          <a:srcRect l="9200" t="4545" r="6058" b="18182"/>
          <a:stretch>
            <a:fillRect/>
          </a:stretch>
        </p:blipFill>
        <p:spPr bwMode="auto">
          <a:xfrm>
            <a:off x="5143472" y="1714488"/>
            <a:ext cx="400052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Загадка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929454" cy="689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00166" y="5500702"/>
            <a:ext cx="67151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Поверхность человеческого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Снимок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0"/>
            <a:ext cx="9313342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5500702"/>
            <a:ext cx="4000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Бана</a:t>
            </a:r>
            <a:r>
              <a:rPr lang="ru-RU" sz="44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sz="44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в разрезе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Снимок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731" y="0"/>
            <a:ext cx="793979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5500702"/>
            <a:ext cx="6858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Отпечаток пальца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Снимок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97" y="0"/>
            <a:ext cx="9114003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43042" y="5715000"/>
            <a:ext cx="571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Древняя керамика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Снимок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94" y="-142900"/>
            <a:ext cx="7072330" cy="710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5500702"/>
            <a:ext cx="4000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Кожа акулы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Снимок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5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6143644"/>
            <a:ext cx="9144000" cy="285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Жгучие крапивные листья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Фото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0" y="0"/>
            <a:ext cx="6929454" cy="693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5500702"/>
            <a:ext cx="4000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Колготки из нейлона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Фото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95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5715000"/>
            <a:ext cx="4000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Пыльца цветка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Фото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6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43174" y="5500702"/>
            <a:ext cx="4000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Цветная капуста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72206"/>
            <a:ext cx="8229600" cy="50006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Замок-липучка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2530" name="Picture 2" descr="Тест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112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Фото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82" cy="685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5008" y="2214554"/>
            <a:ext cx="4000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Помидор с кожицей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Фото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758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5643586"/>
            <a:ext cx="90011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Использованная зубная нить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2571744"/>
            <a:ext cx="235742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Жареное зерно кофе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1510" name="Picture 6" descr="Тест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Тест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83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8662" y="5357826"/>
            <a:ext cx="80724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Домашняя пыль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Тест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88645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24" y="5715000"/>
            <a:ext cx="7286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Гитарная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струна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Тест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28" cy="6879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00562" y="6143628"/>
            <a:ext cx="4000528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Ржавчина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Загадка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66" y="0"/>
            <a:ext cx="812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14678" y="5715000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Ресницы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Загадка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6" y="0"/>
            <a:ext cx="8143900" cy="688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5715000"/>
            <a:ext cx="2786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Песок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Загадка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23746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24" y="5715000"/>
            <a:ext cx="72866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Чешуйки на крыле бабочки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47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Игра «Что под микроскопом?»</vt:lpstr>
      <vt:lpstr>Слайд 2</vt:lpstr>
      <vt:lpstr>Жареное зерно кофе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«Что под микроскопом?»</dc:title>
  <dc:creator>Acer</dc:creator>
  <cp:lastModifiedBy>Acer</cp:lastModifiedBy>
  <cp:revision>4</cp:revision>
  <dcterms:created xsi:type="dcterms:W3CDTF">2023-01-27T08:03:04Z</dcterms:created>
  <dcterms:modified xsi:type="dcterms:W3CDTF">2023-01-27T08:33:29Z</dcterms:modified>
</cp:coreProperties>
</file>