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8" r:id="rId3"/>
    <p:sldId id="269" r:id="rId4"/>
    <p:sldId id="262" r:id="rId5"/>
    <p:sldId id="272" r:id="rId6"/>
    <p:sldId id="273" r:id="rId7"/>
    <p:sldId id="275" r:id="rId8"/>
    <p:sldId id="279" r:id="rId9"/>
    <p:sldId id="278" r:id="rId10"/>
    <p:sldId id="280" r:id="rId11"/>
    <p:sldId id="281" r:id="rId12"/>
    <p:sldId id="277" r:id="rId13"/>
    <p:sldId id="276" r:id="rId14"/>
    <p:sldId id="260" r:id="rId15"/>
    <p:sldId id="258" r:id="rId16"/>
    <p:sldId id="267" r:id="rId17"/>
    <p:sldId id="259" r:id="rId18"/>
    <p:sldId id="266" r:id="rId19"/>
    <p:sldId id="263" r:id="rId20"/>
    <p:sldId id="264" r:id="rId21"/>
    <p:sldId id="265" r:id="rId22"/>
    <p:sldId id="26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AA-8933-4C53-8BD6-BDEE5BCAEE95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D573-3867-42CB-BCE2-68F9018B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AA-8933-4C53-8BD6-BDEE5BCAEE95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D573-3867-42CB-BCE2-68F9018B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AA-8933-4C53-8BD6-BDEE5BCAEE95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D573-3867-42CB-BCE2-68F9018B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AA-8933-4C53-8BD6-BDEE5BCAEE95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D573-3867-42CB-BCE2-68F9018B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AA-8933-4C53-8BD6-BDEE5BCAEE95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D573-3867-42CB-BCE2-68F9018B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AA-8933-4C53-8BD6-BDEE5BCAEE95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D573-3867-42CB-BCE2-68F9018B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AA-8933-4C53-8BD6-BDEE5BCAEE95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D573-3867-42CB-BCE2-68F9018B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AA-8933-4C53-8BD6-BDEE5BCAEE95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D573-3867-42CB-BCE2-68F9018B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AA-8933-4C53-8BD6-BDEE5BCAEE95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D573-3867-42CB-BCE2-68F9018B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AA-8933-4C53-8BD6-BDEE5BCAEE95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D573-3867-42CB-BCE2-68F9018B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AA-8933-4C53-8BD6-BDEE5BCAEE95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D573-3867-42CB-BCE2-68F9018B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E8AA-8933-4C53-8BD6-BDEE5BCAEE95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AD573-3867-42CB-BCE2-68F9018B6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 l="20864" t="28320" r="19839" b="14062"/>
          <a:stretch>
            <a:fillRect/>
          </a:stretch>
        </p:blipFill>
        <p:spPr bwMode="auto">
          <a:xfrm>
            <a:off x="0" y="0"/>
            <a:ext cx="9203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Раскраски Контур плюшевого мишки Контур медведя для вырезания Игрушка, медвед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572032" cy="64661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скраски Контур плюшевого мишки Контур медведя для вырезания Игрушка, медвед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572032" cy="64661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643438" y="0"/>
            <a:ext cx="2214578" cy="6500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0315" t="33203" r="58272" b="27734"/>
          <a:stretch>
            <a:fillRect/>
          </a:stretch>
        </p:blipFill>
        <p:spPr bwMode="auto">
          <a:xfrm>
            <a:off x="1428728" y="285729"/>
            <a:ext cx="2786082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 descr="Трафарет телефона с трубкой для детей (46 фото)"/>
          <p:cNvPicPr>
            <a:picLocks noChangeAspect="1" noChangeArrowheads="1"/>
          </p:cNvPicPr>
          <p:nvPr/>
        </p:nvPicPr>
        <p:blipFill>
          <a:blip r:embed="rId3"/>
          <a:srcRect l="21094" t="3319" r="10937" b="11061"/>
          <a:stretch>
            <a:fillRect/>
          </a:stretch>
        </p:blipFill>
        <p:spPr bwMode="auto">
          <a:xfrm>
            <a:off x="4714876" y="214290"/>
            <a:ext cx="3452837" cy="30718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6630" name="Picture 6" descr="Раскраска контур Силуэт. Трафареты Контуры Контуры посуды"/>
          <p:cNvPicPr>
            <a:picLocks noChangeAspect="1" noChangeArrowheads="1"/>
          </p:cNvPicPr>
          <p:nvPr/>
        </p:nvPicPr>
        <p:blipFill>
          <a:blip r:embed="rId4"/>
          <a:srcRect t="14045" r="2319" b="15730"/>
          <a:stretch>
            <a:fillRect/>
          </a:stretch>
        </p:blipFill>
        <p:spPr bwMode="auto">
          <a:xfrm>
            <a:off x="1571604" y="3500438"/>
            <a:ext cx="2857520" cy="28575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6632" name="Picture 8" descr="Фотографии Вытынанки от Светланы на заказ | Umbrella, Umbrella template,  Digital stamps"/>
          <p:cNvPicPr>
            <a:picLocks noChangeAspect="1" noChangeArrowheads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>
            <a:off x="5000628" y="3429000"/>
            <a:ext cx="3071834" cy="31518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lib.ru/books1/5/0448/image012.jpg"/>
          <p:cNvPicPr>
            <a:picLocks noChangeAspect="1" noChangeArrowheads="1"/>
          </p:cNvPicPr>
          <p:nvPr/>
        </p:nvPicPr>
        <p:blipFill>
          <a:blip r:embed="rId2" cstate="print"/>
          <a:srcRect l="6699" t="5149"/>
          <a:stretch>
            <a:fillRect/>
          </a:stretch>
        </p:blipFill>
        <p:spPr bwMode="auto">
          <a:xfrm>
            <a:off x="539552" y="0"/>
            <a:ext cx="7776864" cy="6788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lib.ru/books1/5/0448/image012.jpg"/>
          <p:cNvPicPr>
            <a:picLocks noChangeAspect="1" noChangeArrowheads="1"/>
          </p:cNvPicPr>
          <p:nvPr/>
        </p:nvPicPr>
        <p:blipFill>
          <a:blip r:embed="rId2" cstate="print"/>
          <a:srcRect l="6699" t="5149"/>
          <a:stretch>
            <a:fillRect/>
          </a:stretch>
        </p:blipFill>
        <p:spPr bwMode="auto">
          <a:xfrm>
            <a:off x="0" y="0"/>
            <a:ext cx="9144000" cy="67886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00694" y="285728"/>
            <a:ext cx="1143008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214290"/>
            <a:ext cx="1500198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071678"/>
            <a:ext cx="1357322" cy="192882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2000240"/>
            <a:ext cx="1571636" cy="200026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3429000"/>
            <a:ext cx="1143008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4071942"/>
            <a:ext cx="2286016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 descr="Конверт рисунок для детей. Скачать и распечат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 l="63690" t="33203" r="12152" b="27734"/>
          <a:stretch>
            <a:fillRect/>
          </a:stretch>
        </p:blipFill>
        <p:spPr bwMode="auto">
          <a:xfrm>
            <a:off x="2071670" y="714356"/>
            <a:ext cx="542214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1785926"/>
            <a:ext cx="1428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latin typeface="Georgia" pitchFamily="18" charset="0"/>
              </a:rPr>
              <a:t>?</a:t>
            </a:r>
            <a:endParaRPr lang="ru-RU" sz="20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 l="20864" t="28320" r="19839" b="14062"/>
          <a:stretch>
            <a:fillRect/>
          </a:stretch>
        </p:blipFill>
        <p:spPr bwMode="auto">
          <a:xfrm>
            <a:off x="0" y="0"/>
            <a:ext cx="9203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--7sbba1bdibdb2dechfd.xn--p1ai/index.php?option=com_datsogallery&amp;func=slideshow&amp;catid=11&amp;id=468&amp;format=raw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582" t="3187" r="35240" b="67899"/>
          <a:stretch>
            <a:fillRect/>
          </a:stretch>
        </p:blipFill>
        <p:spPr bwMode="auto">
          <a:xfrm>
            <a:off x="179512" y="0"/>
            <a:ext cx="1728192" cy="18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xn----7sbba1bdibdb2dechfd.xn--p1ai/index.php?option=com_datsogallery&amp;func=slideshow&amp;catid=11&amp;id=468&amp;format=raw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6" t="34854" r="67444" b="34855"/>
          <a:stretch>
            <a:fillRect/>
          </a:stretch>
        </p:blipFill>
        <p:spPr bwMode="auto">
          <a:xfrm>
            <a:off x="1907704" y="0"/>
            <a:ext cx="1944216" cy="18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xn----7sbba1bdibdb2dechfd.xn--p1ai/index.php?option=com_datsogallery&amp;func=slideshow&amp;catid=11&amp;id=468&amp;format=raw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230" t="35798" r="36934" b="36665"/>
          <a:stretch>
            <a:fillRect/>
          </a:stretch>
        </p:blipFill>
        <p:spPr bwMode="auto">
          <a:xfrm>
            <a:off x="3779912" y="0"/>
            <a:ext cx="1728192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xn----7sbba1bdibdb2dechfd.xn--p1ai/index.php?option=com_datsogallery&amp;func=slideshow&amp;catid=11&amp;id=468&amp;format=raw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102" t="34854" r="4378" b="34855"/>
          <a:stretch>
            <a:fillRect/>
          </a:stretch>
        </p:blipFill>
        <p:spPr bwMode="auto">
          <a:xfrm>
            <a:off x="5508104" y="0"/>
            <a:ext cx="1800200" cy="18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xn----7sbba1bdibdb2dechfd.xn--p1ai/index.php?option=com_datsogallery&amp;func=slideshow&amp;catid=11&amp;id=468&amp;format=raw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6" t="67899" r="66102" b="3187"/>
          <a:stretch>
            <a:fillRect/>
          </a:stretch>
        </p:blipFill>
        <p:spPr bwMode="auto">
          <a:xfrm>
            <a:off x="7343800" y="0"/>
            <a:ext cx="180020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xn----7sbba1bdibdb2dechfd.xn--p1ai/index.php?option=com_datsogallery&amp;func=slideshow&amp;catid=11&amp;id=469&amp;format=raw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727" r="66806"/>
          <a:stretch>
            <a:fillRect/>
          </a:stretch>
        </p:blipFill>
        <p:spPr bwMode="auto">
          <a:xfrm>
            <a:off x="0" y="1916832"/>
            <a:ext cx="1706702" cy="171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xn----7sbba1bdibdb2dechfd.xn--p1ai/index.php?option=com_datsogallery&amp;func=slideshow&amp;catid=11&amp;id=469&amp;format=raw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95" t="66727" r="35995" b="2605"/>
          <a:stretch>
            <a:fillRect/>
          </a:stretch>
        </p:blipFill>
        <p:spPr bwMode="auto">
          <a:xfrm>
            <a:off x="2123728" y="1916832"/>
            <a:ext cx="151216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xn----7sbba1bdibdb2dechfd.xn--p1ai/index.php?option=com_datsogallery&amp;func=slideshow&amp;catid=11&amp;id=469&amp;format=raw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06" t="66727" b="2605"/>
          <a:stretch>
            <a:fillRect/>
          </a:stretch>
        </p:blipFill>
        <p:spPr bwMode="auto">
          <a:xfrm>
            <a:off x="3779912" y="1844824"/>
            <a:ext cx="1706701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xn----7sbba1bdibdb2dechfd.xn--p1ai/index.php?option=com_datsogallery&amp;func=slideshow&amp;catid=11&amp;id=469&amp;format=raw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273" r="66806" b="34666"/>
          <a:stretch>
            <a:fillRect/>
          </a:stretch>
        </p:blipFill>
        <p:spPr bwMode="auto">
          <a:xfrm>
            <a:off x="5580112" y="1772816"/>
            <a:ext cx="170670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xn----7sbba1bdibdb2dechfd.xn--p1ai/index.php?option=com_datsogallery&amp;func=slideshow&amp;catid=11&amp;id=466&amp;format=raw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22" t="66548" r="35929" b="3113"/>
          <a:stretch>
            <a:fillRect/>
          </a:stretch>
        </p:blipFill>
        <p:spPr bwMode="auto">
          <a:xfrm>
            <a:off x="7236296" y="1700808"/>
            <a:ext cx="151216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xn----7sbba1bdibdb2dechfd.xn--p1ai/index.php?option=com_datsogallery&amp;func=slideshow&amp;catid=11&amp;id=466&amp;format=raw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478" t="66548" b="3113"/>
          <a:stretch>
            <a:fillRect/>
          </a:stretch>
        </p:blipFill>
        <p:spPr bwMode="auto">
          <a:xfrm>
            <a:off x="0" y="3501008"/>
            <a:ext cx="176664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xn----7sbba1bdibdb2dechfd.xn--p1ai/index.php?option=com_datsogallery&amp;func=slideshow&amp;catid=11&amp;id=437&amp;format=raw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73" r="70270" b="34073"/>
          <a:stretch>
            <a:fillRect/>
          </a:stretch>
        </p:blipFill>
        <p:spPr bwMode="auto">
          <a:xfrm>
            <a:off x="2123728" y="3501008"/>
            <a:ext cx="147854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xn----7sbba1bdibdb2dechfd.xn--p1ai/index.php?option=com_datsogallery&amp;func=slideshow&amp;catid=11&amp;id=437&amp;format=raw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73" t="35521" r="34073" b="34073"/>
          <a:stretch>
            <a:fillRect/>
          </a:stretch>
        </p:blipFill>
        <p:spPr bwMode="auto">
          <a:xfrm>
            <a:off x="3635896" y="3573016"/>
            <a:ext cx="158417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xn----7sbba1bdibdb2dechfd.xn--p1ai/index.php?option=com_datsogallery&amp;func=slideshow&amp;catid=11&amp;id=436&amp;format=raw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88" r="69890" b="34088"/>
          <a:stretch>
            <a:fillRect/>
          </a:stretch>
        </p:blipFill>
        <p:spPr bwMode="auto">
          <a:xfrm>
            <a:off x="5580112" y="3429000"/>
            <a:ext cx="163514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xn----7sbba1bdibdb2dechfd.xn--p1ai/index.php?option=com_datsogallery&amp;func=slideshow&amp;catid=11&amp;id=436&amp;format=raw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890" r="69890"/>
          <a:stretch>
            <a:fillRect/>
          </a:stretch>
        </p:blipFill>
        <p:spPr bwMode="auto">
          <a:xfrm>
            <a:off x="7308304" y="3429000"/>
            <a:ext cx="1635140" cy="163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xn----7sbba1bdibdb2dechfd.xn--p1ai/index.php?option=com_datsogallery&amp;func=slideshow&amp;catid=11&amp;id=435&amp;format=raw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6" t="5048" r="67188" b="65865"/>
          <a:stretch>
            <a:fillRect/>
          </a:stretch>
        </p:blipFill>
        <p:spPr bwMode="auto">
          <a:xfrm>
            <a:off x="0" y="5273824"/>
            <a:ext cx="1584176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xn----7sbba1bdibdb2dechfd.xn--p1ai/index.php?option=com_datsogallery&amp;func=slideshow&amp;catid=11&amp;id=435&amp;format=raw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48" t="67188" r="65865" b="5048"/>
          <a:stretch>
            <a:fillRect/>
          </a:stretch>
        </p:blipFill>
        <p:spPr bwMode="auto">
          <a:xfrm>
            <a:off x="1907704" y="5273824"/>
            <a:ext cx="165618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xn----7sbba1bdibdb2dechfd.xn--p1ai/index.php?option=com_datsogallery&amp;func=slideshow&amp;catid=11&amp;id=436&amp;format=raw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88" t="69890" r="32762"/>
          <a:stretch>
            <a:fillRect/>
          </a:stretch>
        </p:blipFill>
        <p:spPr bwMode="auto">
          <a:xfrm>
            <a:off x="3635896" y="5222860"/>
            <a:ext cx="1800200" cy="163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xn----7sbba1bdibdb2dechfd.xn--p1ai/index.php?option=com_datsogallery&amp;func=slideshow&amp;catid=11&amp;id=436&amp;format=raw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88" r="34088" b="69890"/>
          <a:stretch>
            <a:fillRect/>
          </a:stretch>
        </p:blipFill>
        <p:spPr bwMode="auto">
          <a:xfrm>
            <a:off x="5508104" y="5222860"/>
            <a:ext cx="1728192" cy="163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xn----7sbba1bdibdb2dechfd.xn--p1ai/index.php?option=com_datsogallery&amp;func=slideshow&amp;catid=11&amp;id=437&amp;format=raw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946" b="71042"/>
          <a:stretch>
            <a:fillRect/>
          </a:stretch>
        </p:blipFill>
        <p:spPr bwMode="auto">
          <a:xfrm>
            <a:off x="7380312" y="5229200"/>
            <a:ext cx="1512168" cy="16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по математике &quot;Ось симметрии фигур&quot;"/>
          <p:cNvPicPr>
            <a:picLocks noChangeAspect="1" noChangeArrowheads="1"/>
          </p:cNvPicPr>
          <p:nvPr/>
        </p:nvPicPr>
        <p:blipFill>
          <a:blip r:embed="rId2"/>
          <a:srcRect t="4248" r="-2084" b="27777"/>
          <a:stretch>
            <a:fillRect/>
          </a:stretch>
        </p:blipFill>
        <p:spPr bwMode="auto">
          <a:xfrm>
            <a:off x="0" y="928670"/>
            <a:ext cx="915505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igry-detei.ru/uploads/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591357" cy="4092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urom-school19.ucoz.ru/clip_image021.png"/>
          <p:cNvPicPr>
            <a:picLocks noChangeAspect="1" noChangeArrowheads="1"/>
          </p:cNvPicPr>
          <p:nvPr/>
        </p:nvPicPr>
        <p:blipFill>
          <a:blip r:embed="rId2" cstate="print"/>
          <a:srcRect l="28211" t="10418" r="57332" b="7375"/>
          <a:stretch>
            <a:fillRect/>
          </a:stretch>
        </p:blipFill>
        <p:spPr bwMode="auto">
          <a:xfrm>
            <a:off x="4572000" y="642918"/>
            <a:ext cx="2634792" cy="514353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4" name="Picture 2" descr="http://murom-school19.ucoz.ru/clip_image021.png"/>
          <p:cNvPicPr>
            <a:picLocks noChangeAspect="1" noChangeArrowheads="1"/>
          </p:cNvPicPr>
          <p:nvPr/>
        </p:nvPicPr>
        <p:blipFill>
          <a:blip r:embed="rId2" cstate="print"/>
          <a:srcRect l="28211" t="10427" r="56689" b="7163"/>
          <a:stretch>
            <a:fillRect/>
          </a:stretch>
        </p:blipFill>
        <p:spPr bwMode="auto">
          <a:xfrm flipH="1">
            <a:off x="1857356" y="642918"/>
            <a:ext cx="2852672" cy="514353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encrypted-tbn0.gstatic.com/images?q=tbn:ANd9GcRrW7wcGjgzP8I_qOIOp87aLhfTTwKMgfGm08hP-X4z6bdX4M3M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691680" y="0"/>
            <a:ext cx="57663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s://encrypted-tbn2.gstatic.com/images?q=tbn:ANd9GcRfr3LJH2OznxndwZCckEnnEzok5d9QI5NcMw7IckmGy2lt-yK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128902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murom-school19.ucoz.ru/clip_image021.png"/>
          <p:cNvPicPr>
            <a:picLocks noChangeAspect="1" noChangeArrowheads="1"/>
          </p:cNvPicPr>
          <p:nvPr/>
        </p:nvPicPr>
        <p:blipFill>
          <a:blip r:embed="rId2" cstate="print"/>
          <a:srcRect l="23844" t="-1968"/>
          <a:stretch>
            <a:fillRect/>
          </a:stretch>
        </p:blipFill>
        <p:spPr bwMode="auto">
          <a:xfrm>
            <a:off x="0" y="1071546"/>
            <a:ext cx="872063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urom-school19.ucoz.ru/clip_image021.png"/>
          <p:cNvPicPr>
            <a:picLocks noChangeAspect="1" noChangeArrowheads="1"/>
          </p:cNvPicPr>
          <p:nvPr/>
        </p:nvPicPr>
        <p:blipFill>
          <a:blip r:embed="rId2" cstate="print"/>
          <a:srcRect l="28211" t="10418" r="57332" b="7375"/>
          <a:stretch>
            <a:fillRect/>
          </a:stretch>
        </p:blipFill>
        <p:spPr bwMode="auto">
          <a:xfrm>
            <a:off x="4572000" y="642918"/>
            <a:ext cx="2634792" cy="514353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4" name="Picture 2" descr="http://murom-school19.ucoz.ru/clip_image021.png"/>
          <p:cNvPicPr>
            <a:picLocks noChangeAspect="1" noChangeArrowheads="1"/>
          </p:cNvPicPr>
          <p:nvPr/>
        </p:nvPicPr>
        <p:blipFill>
          <a:blip r:embed="rId2" cstate="print"/>
          <a:srcRect l="28211" t="10427" r="56689" b="7163"/>
          <a:stretch>
            <a:fillRect/>
          </a:stretch>
        </p:blipFill>
        <p:spPr bwMode="auto">
          <a:xfrm flipH="1">
            <a:off x="1857356" y="642918"/>
            <a:ext cx="2852672" cy="514353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urom-school19.ucoz.ru/clip_image021.png"/>
          <p:cNvPicPr>
            <a:picLocks noChangeAspect="1" noChangeArrowheads="1"/>
          </p:cNvPicPr>
          <p:nvPr/>
        </p:nvPicPr>
        <p:blipFill>
          <a:blip r:embed="rId2" cstate="print"/>
          <a:srcRect l="57002" t="11040" r="27518" b="4392"/>
          <a:stretch>
            <a:fillRect/>
          </a:stretch>
        </p:blipFill>
        <p:spPr bwMode="auto">
          <a:xfrm>
            <a:off x="4714876" y="571480"/>
            <a:ext cx="2928958" cy="5286412"/>
          </a:xfrm>
          <a:prstGeom prst="rect">
            <a:avLst/>
          </a:prstGeom>
          <a:noFill/>
        </p:spPr>
      </p:pic>
      <p:pic>
        <p:nvPicPr>
          <p:cNvPr id="3" name="Picture 2" descr="http://murom-school19.ucoz.ru/clip_image021.png"/>
          <p:cNvPicPr>
            <a:picLocks noChangeAspect="1" noChangeArrowheads="1"/>
          </p:cNvPicPr>
          <p:nvPr/>
        </p:nvPicPr>
        <p:blipFill>
          <a:blip r:embed="rId2" cstate="print"/>
          <a:srcRect l="56682" t="11349" r="27518" b="4392"/>
          <a:stretch>
            <a:fillRect/>
          </a:stretch>
        </p:blipFill>
        <p:spPr bwMode="auto">
          <a:xfrm flipH="1">
            <a:off x="1714479" y="571480"/>
            <a:ext cx="3000397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urom-school19.ucoz.ru/clip_image021.png"/>
          <p:cNvPicPr>
            <a:picLocks noChangeAspect="1" noChangeArrowheads="1"/>
          </p:cNvPicPr>
          <p:nvPr/>
        </p:nvPicPr>
        <p:blipFill>
          <a:blip r:embed="rId2" cstate="print"/>
          <a:srcRect l="56624" t="12183" r="27518" b="4392"/>
          <a:stretch>
            <a:fillRect/>
          </a:stretch>
        </p:blipFill>
        <p:spPr bwMode="auto">
          <a:xfrm>
            <a:off x="4714876" y="642918"/>
            <a:ext cx="3000396" cy="5214974"/>
          </a:xfrm>
          <a:prstGeom prst="rect">
            <a:avLst/>
          </a:prstGeom>
          <a:noFill/>
        </p:spPr>
      </p:pic>
      <p:pic>
        <p:nvPicPr>
          <p:cNvPr id="3" name="Picture 2" descr="http://murom-school19.ucoz.ru/clip_image021.png"/>
          <p:cNvPicPr>
            <a:picLocks noChangeAspect="1" noChangeArrowheads="1"/>
          </p:cNvPicPr>
          <p:nvPr/>
        </p:nvPicPr>
        <p:blipFill>
          <a:blip r:embed="rId2" cstate="print"/>
          <a:srcRect l="56682" t="12488" r="27518" b="4392"/>
          <a:stretch>
            <a:fillRect/>
          </a:stretch>
        </p:blipFill>
        <p:spPr bwMode="auto">
          <a:xfrm flipH="1">
            <a:off x="1714479" y="642918"/>
            <a:ext cx="3000397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urom-school19.ucoz.ru/clip_image021.png"/>
          <p:cNvPicPr>
            <a:picLocks noChangeAspect="1" noChangeArrowheads="1"/>
          </p:cNvPicPr>
          <p:nvPr/>
        </p:nvPicPr>
        <p:blipFill>
          <a:blip r:embed="rId2" cstate="print"/>
          <a:srcRect l="81976" t="11765" r="2541" b="5665"/>
          <a:stretch>
            <a:fillRect/>
          </a:stretch>
        </p:blipFill>
        <p:spPr bwMode="auto">
          <a:xfrm>
            <a:off x="4286248" y="571480"/>
            <a:ext cx="3023999" cy="5400000"/>
          </a:xfrm>
          <a:prstGeom prst="rect">
            <a:avLst/>
          </a:prstGeom>
          <a:noFill/>
        </p:spPr>
      </p:pic>
      <p:pic>
        <p:nvPicPr>
          <p:cNvPr id="3" name="Picture 2" descr="http://murom-school19.ucoz.ru/clip_image021.png"/>
          <p:cNvPicPr>
            <a:picLocks noChangeAspect="1" noChangeArrowheads="1"/>
          </p:cNvPicPr>
          <p:nvPr/>
        </p:nvPicPr>
        <p:blipFill>
          <a:blip r:embed="rId2" cstate="print"/>
          <a:srcRect l="81606" t="11645" r="2541" b="5665"/>
          <a:stretch>
            <a:fillRect/>
          </a:stretch>
        </p:blipFill>
        <p:spPr bwMode="auto">
          <a:xfrm flipH="1">
            <a:off x="1201022" y="642918"/>
            <a:ext cx="3085226" cy="5316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urom-school19.ucoz.ru/clip_image021.png"/>
          <p:cNvPicPr>
            <a:picLocks noChangeAspect="1" noChangeArrowheads="1"/>
          </p:cNvPicPr>
          <p:nvPr/>
        </p:nvPicPr>
        <p:blipFill>
          <a:blip r:embed="rId2" cstate="print"/>
          <a:srcRect l="81976" t="11765" r="2541" b="5665"/>
          <a:stretch>
            <a:fillRect/>
          </a:stretch>
        </p:blipFill>
        <p:spPr bwMode="auto">
          <a:xfrm>
            <a:off x="4214810" y="642918"/>
            <a:ext cx="3000395" cy="5286412"/>
          </a:xfrm>
          <a:prstGeom prst="rect">
            <a:avLst/>
          </a:prstGeom>
          <a:noFill/>
        </p:spPr>
      </p:pic>
      <p:pic>
        <p:nvPicPr>
          <p:cNvPr id="3" name="Picture 2" descr="http://murom-school19.ucoz.ru/clip_image021.png"/>
          <p:cNvPicPr>
            <a:picLocks noChangeAspect="1" noChangeArrowheads="1"/>
          </p:cNvPicPr>
          <p:nvPr/>
        </p:nvPicPr>
        <p:blipFill>
          <a:blip r:embed="rId2" cstate="print"/>
          <a:srcRect l="81973" t="11645" r="2541" b="5665"/>
          <a:stretch>
            <a:fillRect/>
          </a:stretch>
        </p:blipFill>
        <p:spPr bwMode="auto">
          <a:xfrm flipH="1">
            <a:off x="1201022" y="642918"/>
            <a:ext cx="3013788" cy="5316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c5/56/e1/c556e1efb0dac1e2ad05d8ee2d8cea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7"/>
            <a:ext cx="7429552" cy="57426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.pinimg.com/564x/c5/56/e1/c556e1efb0dac1e2ad05d8ee2d8cea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7"/>
            <a:ext cx="7429552" cy="57426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643438" y="642918"/>
            <a:ext cx="371477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12</cp:revision>
  <dcterms:created xsi:type="dcterms:W3CDTF">2024-04-07T15:34:53Z</dcterms:created>
  <dcterms:modified xsi:type="dcterms:W3CDTF">2024-04-07T17:24:51Z</dcterms:modified>
</cp:coreProperties>
</file>