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71" d="100"/>
          <a:sy n="71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Тестирование музыкальной грамотности в конце учебного года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u="sng" dirty="0" smtClean="0"/>
              <a:t>9. В каком образе не выступал Фёдор Шаляпин?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А) Иван Сусанин(опера «Иван Сусанин»)</a:t>
            </a:r>
          </a:p>
          <a:p>
            <a:pPr>
              <a:buNone/>
            </a:pPr>
            <a:r>
              <a:rPr lang="ru-RU" b="1" dirty="0" smtClean="0"/>
              <a:t>Б)</a:t>
            </a:r>
            <a:r>
              <a:rPr lang="ru-RU" b="1" dirty="0" err="1" smtClean="0"/>
              <a:t>Фарлаф</a:t>
            </a:r>
            <a:r>
              <a:rPr lang="ru-RU" b="1" dirty="0" smtClean="0"/>
              <a:t>(опера «Руслан и Людмила»)</a:t>
            </a:r>
          </a:p>
          <a:p>
            <a:pPr>
              <a:buNone/>
            </a:pPr>
            <a:r>
              <a:rPr lang="ru-RU" b="1" dirty="0" smtClean="0"/>
              <a:t>В) Царь Берендей(опера «Снегурочка»)</a:t>
            </a:r>
          </a:p>
          <a:p>
            <a:pPr>
              <a:buNone/>
            </a:pPr>
            <a:r>
              <a:rPr lang="ru-RU" b="1" dirty="0" smtClean="0"/>
              <a:t>Г) Варяжский гость(опера «Садко»)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u="sng" dirty="0" smtClean="0"/>
              <a:t>10. Как называется романс</a:t>
            </a:r>
          </a:p>
          <a:p>
            <a:pPr algn="ctr">
              <a:buNone/>
            </a:pPr>
            <a:r>
              <a:rPr lang="ru-RU" sz="3200" b="1" i="1" u="sng" dirty="0" smtClean="0"/>
              <a:t> С. В.  Рахманинова?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А) Рябина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Б) Акация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В) Сирень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ru-RU" sz="3200" b="1" dirty="0" smtClean="0"/>
          </a:p>
          <a:p>
            <a:pPr marL="514350" indent="-514350" algn="ctr">
              <a:buNone/>
            </a:pPr>
            <a:r>
              <a:rPr lang="ru-RU" sz="3200" b="1" dirty="0" smtClean="0"/>
              <a:t>1. </a:t>
            </a:r>
            <a:r>
              <a:rPr lang="ru-RU" sz="3200" b="1" i="1" u="sng" dirty="0" smtClean="0"/>
              <a:t>Вокальная музыка – </a:t>
            </a:r>
            <a:r>
              <a:rPr lang="ru-RU" sz="3200" b="1" i="1" u="sng" dirty="0" err="1" smtClean="0"/>
              <a:t>музыка</a:t>
            </a:r>
            <a:r>
              <a:rPr lang="ru-RU" sz="3200" b="1" i="1" u="sng" dirty="0" smtClean="0"/>
              <a:t>, исполняемая…</a:t>
            </a:r>
            <a:endParaRPr lang="ru-RU" sz="3200" i="1" u="sng" dirty="0" smtClean="0"/>
          </a:p>
          <a:p>
            <a:pPr>
              <a:buNone/>
            </a:pPr>
            <a:endParaRPr lang="ru-RU" sz="3200" b="1" i="1" dirty="0" smtClean="0"/>
          </a:p>
          <a:p>
            <a:pPr>
              <a:buNone/>
            </a:pPr>
            <a:r>
              <a:rPr lang="ru-RU" sz="3200" b="1" dirty="0" smtClean="0"/>
              <a:t>А) голосом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Б) инструментом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В) голосом и инструментом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 smtClean="0"/>
              <a:t>2. </a:t>
            </a:r>
            <a:r>
              <a:rPr lang="ru-RU" sz="3200" b="1" i="1" u="sng" dirty="0" smtClean="0"/>
              <a:t>Живое, обобщенное представление о действительности, выраженное в музыкальных интонациях – это…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А) жанр музыки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Б) музыкальный образ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В) мелодия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    </a:t>
            </a:r>
            <a:r>
              <a:rPr lang="ru-RU" sz="3600" b="1" dirty="0" smtClean="0"/>
              <a:t>3. </a:t>
            </a:r>
            <a:r>
              <a:rPr lang="ru-RU" sz="3600" b="1" i="1" u="sng" dirty="0" smtClean="0"/>
              <a:t>Жанры вокальной музыки: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А) романс, песня, кантата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Б) ноктюрн, баллада, опера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В) соната, симфония, концерт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4.</a:t>
            </a:r>
            <a:r>
              <a:rPr lang="ru-RU" sz="3200" b="1" i="1" u="sng" dirty="0" smtClean="0"/>
              <a:t>Жанры инструментальной музыки: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А) опера, балет, кантата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Б) симфония, соната, концерт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В) романс, песня, кантата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/>
          <a:lstStyle/>
          <a:p>
            <a:pPr algn="ctr">
              <a:buNone/>
            </a:pPr>
            <a:r>
              <a:rPr lang="ru-RU" sz="3200" b="1" i="1" dirty="0" smtClean="0"/>
              <a:t>5. </a:t>
            </a:r>
            <a:r>
              <a:rPr lang="ru-RU" sz="3200" b="1" i="1" u="sng" dirty="0" smtClean="0"/>
              <a:t>Авторы романса: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А) М.Глинка, П.Чесноков, </a:t>
            </a:r>
            <a:r>
              <a:rPr lang="ru-RU" sz="3200" b="1" dirty="0" err="1" smtClean="0"/>
              <a:t>Д.Бортнянский</a:t>
            </a: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Б) А.Варламов, А.Рубинштейн, С.Рахманинов, М.Глинка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algn="ctr">
              <a:buNone/>
            </a:pPr>
            <a:r>
              <a:rPr lang="ru-RU" sz="3200" b="1" i="1" u="sng" dirty="0" smtClean="0"/>
              <a:t>6. Великие певцы мира: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А) А.Варламов, М.Глинка, С.Рахманинов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Б) И.Сусанин, </a:t>
            </a:r>
            <a:r>
              <a:rPr lang="ru-RU" b="1" dirty="0" err="1" smtClean="0"/>
              <a:t>Ж.Бичевская</a:t>
            </a:r>
            <a:r>
              <a:rPr lang="ru-RU" b="1" dirty="0" smtClean="0"/>
              <a:t>, </a:t>
            </a:r>
            <a:r>
              <a:rPr lang="ru-RU" b="1" dirty="0" err="1" smtClean="0"/>
              <a:t>А,Нежданова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В) </a:t>
            </a:r>
            <a:r>
              <a:rPr lang="ru-RU" b="1" dirty="0" err="1" smtClean="0"/>
              <a:t>Ф.Шаляпин,Б.Руденко</a:t>
            </a:r>
            <a:r>
              <a:rPr lang="ru-RU" b="1" dirty="0" smtClean="0"/>
              <a:t>, </a:t>
            </a:r>
            <a:r>
              <a:rPr lang="ru-RU" b="1" dirty="0" err="1" smtClean="0"/>
              <a:t>Э.Карузо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algn="ctr">
              <a:buNone/>
            </a:pPr>
            <a:r>
              <a:rPr lang="ru-RU" sz="3600" b="1" i="1" u="sng" dirty="0" smtClean="0"/>
              <a:t>7. Ф.Шуберт –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200" b="1" dirty="0" smtClean="0"/>
              <a:t>А) родоначальник романтизма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Б)  основоположник русской музыки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В) писал только фортепианную </a:t>
            </a:r>
          </a:p>
          <a:p>
            <a:pPr>
              <a:buNone/>
            </a:pPr>
            <a:r>
              <a:rPr lang="ru-RU" sz="3200" b="1" dirty="0" smtClean="0"/>
              <a:t>музыку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183880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8</a:t>
            </a:r>
            <a:r>
              <a:rPr lang="ru-RU" sz="3600" b="1" i="1" u="sng" dirty="0" smtClean="0"/>
              <a:t>. Бельканто – это: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А) красивое пение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Б) виртуозная игра на инструменте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В) Прозвище оперного певца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192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Verdana</vt:lpstr>
      <vt:lpstr>Wingdings 2</vt:lpstr>
      <vt:lpstr>Аспект</vt:lpstr>
      <vt:lpstr>Тестирование музыкальной грамотности в конце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Контрольное тестирование 6 класс I четверть</dc:title>
  <dc:creator>Семья</dc:creator>
  <cp:lastModifiedBy>Эдуард</cp:lastModifiedBy>
  <cp:revision>3</cp:revision>
  <dcterms:created xsi:type="dcterms:W3CDTF">2015-10-20T16:05:08Z</dcterms:created>
  <dcterms:modified xsi:type="dcterms:W3CDTF">2018-09-03T11:48:13Z</dcterms:modified>
</cp:coreProperties>
</file>