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5" r:id="rId6"/>
    <p:sldId id="264" r:id="rId7"/>
    <p:sldId id="263" r:id="rId8"/>
    <p:sldId id="260" r:id="rId9"/>
    <p:sldId id="273" r:id="rId10"/>
    <p:sldId id="274" r:id="rId11"/>
    <p:sldId id="272" r:id="rId12"/>
    <p:sldId id="267" r:id="rId13"/>
    <p:sldId id="298" r:id="rId14"/>
    <p:sldId id="275" r:id="rId15"/>
    <p:sldId id="296" r:id="rId16"/>
    <p:sldId id="276" r:id="rId17"/>
    <p:sldId id="268" r:id="rId18"/>
    <p:sldId id="287" r:id="rId19"/>
    <p:sldId id="286" r:id="rId20"/>
    <p:sldId id="285" r:id="rId21"/>
    <p:sldId id="269" r:id="rId22"/>
    <p:sldId id="270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8" r:id="rId31"/>
    <p:sldId id="289" r:id="rId32"/>
    <p:sldId id="290" r:id="rId33"/>
    <p:sldId id="299" r:id="rId34"/>
    <p:sldId id="300" r:id="rId35"/>
    <p:sldId id="319" r:id="rId36"/>
    <p:sldId id="320" r:id="rId37"/>
    <p:sldId id="321" r:id="rId38"/>
    <p:sldId id="301" r:id="rId39"/>
    <p:sldId id="305" r:id="rId40"/>
    <p:sldId id="323" r:id="rId41"/>
    <p:sldId id="302" r:id="rId42"/>
    <p:sldId id="303" r:id="rId43"/>
    <p:sldId id="304" r:id="rId44"/>
    <p:sldId id="291" r:id="rId45"/>
    <p:sldId id="292" r:id="rId46"/>
    <p:sldId id="293" r:id="rId47"/>
    <p:sldId id="294" r:id="rId48"/>
    <p:sldId id="295" r:id="rId49"/>
    <p:sldId id="306" r:id="rId50"/>
    <p:sldId id="324" r:id="rId51"/>
    <p:sldId id="317" r:id="rId52"/>
    <p:sldId id="318" r:id="rId53"/>
    <p:sldId id="307" r:id="rId54"/>
    <p:sldId id="314" r:id="rId55"/>
    <p:sldId id="310" r:id="rId56"/>
    <p:sldId id="311" r:id="rId57"/>
    <p:sldId id="312" r:id="rId58"/>
    <p:sldId id="308" r:id="rId59"/>
    <p:sldId id="315" r:id="rId60"/>
    <p:sldId id="309" r:id="rId61"/>
    <p:sldId id="316" r:id="rId62"/>
    <p:sldId id="325" r:id="rId63"/>
    <p:sldId id="326" r:id="rId64"/>
    <p:sldId id="328" r:id="rId65"/>
    <p:sldId id="329" r:id="rId66"/>
    <p:sldId id="330" r:id="rId67"/>
    <p:sldId id="331" r:id="rId68"/>
    <p:sldId id="332" r:id="rId69"/>
    <p:sldId id="333" r:id="rId70"/>
    <p:sldId id="334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ED96D-6557-406C-9F51-D89467017669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4F107-76B3-4480-8799-5021FA7A5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FF12-DF0E-4D24-A794-76F2D19F693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8C8F7B-9323-45C3-97CA-454485E3533F}" type="slidenum">
              <a:rPr lang="ru-RU" smtClean="0"/>
              <a:pPr/>
              <a:t>13</a:t>
            </a:fld>
            <a:endParaRPr lang="ru-RU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FF12-DF0E-4D24-A794-76F2D19F693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9863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FF12-DF0E-4D24-A794-76F2D19F6935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544C-FE74-4CF8-B47A-3FD92617EC5E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52F7-1E19-45A7-A10B-BF6F264FC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544C-FE74-4CF8-B47A-3FD92617EC5E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52F7-1E19-45A7-A10B-BF6F264FC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544C-FE74-4CF8-B47A-3FD92617EC5E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52F7-1E19-45A7-A10B-BF6F264FC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9B4B3-7227-461A-ADC3-C0E7753312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544C-FE74-4CF8-B47A-3FD92617EC5E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52F7-1E19-45A7-A10B-BF6F264FC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544C-FE74-4CF8-B47A-3FD92617EC5E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52F7-1E19-45A7-A10B-BF6F264FC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544C-FE74-4CF8-B47A-3FD92617EC5E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52F7-1E19-45A7-A10B-BF6F264FC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544C-FE74-4CF8-B47A-3FD92617EC5E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52F7-1E19-45A7-A10B-BF6F264FC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544C-FE74-4CF8-B47A-3FD92617EC5E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52F7-1E19-45A7-A10B-BF6F264FC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544C-FE74-4CF8-B47A-3FD92617EC5E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52F7-1E19-45A7-A10B-BF6F264FC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544C-FE74-4CF8-B47A-3FD92617EC5E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52F7-1E19-45A7-A10B-BF6F264FC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544C-FE74-4CF8-B47A-3FD92617EC5E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52F7-1E19-45A7-A10B-BF6F264FC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B544C-FE74-4CF8-B47A-3FD92617EC5E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152F7-1E19-45A7-A10B-BF6F264FC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wikiznanie.ru/ru-wz/index.php/%D0%97%D0%BC%D0%B5%D1%8F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8" name="Picture 12" descr="http://www.monbeer.ru/wp-content/uploads/2013/04/acq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5797648"/>
            <a:ext cx="4139952" cy="1060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9728" y="0"/>
            <a:ext cx="4534272" cy="1470025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</a:rPr>
              <a:t>Южная</a:t>
            </a:r>
            <a:br>
              <a:rPr lang="ru-RU" sz="4800" b="1" dirty="0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4800" b="1" dirty="0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</a:rPr>
              <a:t>Америка</a:t>
            </a:r>
            <a:endParaRPr lang="ru-RU" sz="4800" b="1" dirty="0">
              <a:solidFill>
                <a:srgbClr val="00B05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t4.ftcdn.net/jpg/00/11/46/79/500_F_11467920_1qgxb5unmhmjPzXdYOvWNtg9UhVQKpfC.jpg"/>
          <p:cNvPicPr>
            <a:picLocks noChangeAspect="1" noChangeArrowheads="1"/>
          </p:cNvPicPr>
          <p:nvPr/>
        </p:nvPicPr>
        <p:blipFill>
          <a:blip r:embed="rId3" cstate="print"/>
          <a:srcRect b="4286"/>
          <a:stretch>
            <a:fillRect/>
          </a:stretch>
        </p:blipFill>
        <p:spPr bwMode="auto">
          <a:xfrm>
            <a:off x="36228" y="260648"/>
            <a:ext cx="5008360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www.playcast.ru/uploads/2014/10/28/1039484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2961" y="5301208"/>
            <a:ext cx="2101039" cy="1210724"/>
          </a:xfrm>
          <a:prstGeom prst="rect">
            <a:avLst/>
          </a:prstGeom>
          <a:noFill/>
        </p:spPr>
      </p:pic>
      <p:pic>
        <p:nvPicPr>
          <p:cNvPr id="1030" name="Picture 6" descr="http://www.playcast.ru/uploads/2014/03/22/79476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4653136"/>
            <a:ext cx="1446949" cy="1133073"/>
          </a:xfrm>
          <a:prstGeom prst="rect">
            <a:avLst/>
          </a:prstGeom>
          <a:noFill/>
        </p:spPr>
      </p:pic>
      <p:pic>
        <p:nvPicPr>
          <p:cNvPr id="75792" name="Picture 16" descr="http://www.playcast.ru/uploads/2016/03/30/1805762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1628800"/>
            <a:ext cx="3299046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4" name="Picture 4" descr="http://ppt4web.ru/images/848/22346/640/img1.jpg"/>
          <p:cNvPicPr>
            <a:picLocks noChangeAspect="1" noChangeArrowheads="1"/>
          </p:cNvPicPr>
          <p:nvPr/>
        </p:nvPicPr>
        <p:blipFill>
          <a:blip r:embed="rId2" cstate="print"/>
          <a:srcRect r="52557"/>
          <a:stretch>
            <a:fillRect/>
          </a:stretch>
        </p:blipFill>
        <p:spPr bwMode="auto">
          <a:xfrm>
            <a:off x="0" y="404664"/>
            <a:ext cx="3528392" cy="5577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8" name="Picture 8" descr="http://proxy11.media.online.ua/uol/r2-0f18535ee3/519d58166146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196752"/>
            <a:ext cx="5796136" cy="3776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adim\Desktop\ДОДЕЛАТЬ ЮЖ,АМЕРИКУ\юж.ам\Aconcagu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Гора </a:t>
            </a:r>
            <a:r>
              <a:rPr lang="ru-RU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Аконкагуа</a:t>
            </a:r>
            <a:endParaRPr lang="ru-RU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2" name="Picture 4" descr="http://wallpapers1920.ru/img/picture/Feb/10/c992c83fddae991f5f052d19931af3d3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4533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404664"/>
            <a:ext cx="46254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Гора </a:t>
            </a:r>
            <a:r>
              <a:rPr lang="ru-RU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Аконкагуа</a:t>
            </a:r>
            <a:endParaRPr lang="ru-RU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15875" algn="ctr">
              <a:buNone/>
            </a:pP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Мощная горная система Анд, образует часть тихоокеанского «Огненного кольца": здесь много вулканов, часты землетрясения. </a:t>
            </a:r>
          </a:p>
          <a:p>
            <a:pPr algn="ctr" eaLnBrk="1" hangingPunct="1"/>
            <a:endParaRPr lang="ru-RU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1267" name="Picture 4" descr="{7630A539-CF68-4575-B713-5681D9CEF601}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700808"/>
            <a:ext cx="9144000" cy="51571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adim\Desktop\Llullailla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056" cy="4653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50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Вулкан 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ьюльяйльяко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4008" y="2852936"/>
            <a:ext cx="449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Вулкан Сан-Педро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:\Users\vadim\Desktop\Volcán_San_Pedro_Lago_Atilá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08920"/>
            <a:ext cx="5508104" cy="4149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2708920"/>
            <a:ext cx="5069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Вулкан Сан-Педро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31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 smtClean="0">
                <a:solidFill>
                  <a:srgbClr val="002060"/>
                </a:solidFill>
                <a:latin typeface="Monotype Corsiva" pitchFamily="66" charset="0"/>
                <a:cs typeface="Mongolian Baiti" pitchFamily="66" charset="0"/>
              </a:rPr>
              <a:t>Вулкан Льюльяльяко</a:t>
            </a:r>
            <a:endParaRPr lang="ru-RU" sz="6000" dirty="0">
              <a:solidFill>
                <a:srgbClr val="002060"/>
              </a:solidFill>
              <a:latin typeface="Monotype Corsiva" pitchFamily="66" charset="0"/>
              <a:cs typeface="Mongolian Baiti" pitchFamily="66" charset="0"/>
            </a:endParaRPr>
          </a:p>
        </p:txBody>
      </p:sp>
      <p:pic>
        <p:nvPicPr>
          <p:cNvPr id="4" name="Содержимое 3" descr="lullail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1628800"/>
            <a:ext cx="5587262" cy="38884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580112" y="1340768"/>
            <a:ext cx="3563888" cy="5517232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50000">
                <a:srgbClr val="99CC00">
                  <a:alpha val="39999"/>
                </a:srgbClr>
              </a:gs>
              <a:gs pos="100000">
                <a:srgbClr val="CCFF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Самый высокий из действующих вулканов планеты, пятый по высоте вулкан в мире и седьмая по высоте вершина западного полушария. Располагается в одном из самых сухих мест в мире (пустыня Атакама), снеговая линия на западном склоне превышает 6,5 тысяч метров (наивысшее положение снеговой линии на земле).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Последнее взрывное извержение датируется 1877 годом, в настоящее время вулкан находится в сольфатарной стадии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79630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630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4338" name="Picture 2" descr="C:\Users\vadim\Desktop\kotopahi-13210483771908_w990h7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121"/>
          <a:stretch/>
        </p:blipFill>
        <p:spPr bwMode="auto">
          <a:xfrm>
            <a:off x="179512" y="-2"/>
            <a:ext cx="5187553" cy="38906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3" y="0"/>
            <a:ext cx="410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Вулкан  Котопахи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952" y="2636912"/>
            <a:ext cx="452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Вулкан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Руис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vadim\Desktop\dymjashhijsja_vulkan_nevado-del-ru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32" y="2791020"/>
            <a:ext cx="5425455" cy="40669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89332" y="6102005"/>
            <a:ext cx="5203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Вулкан 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Руис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392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http://present5.com/presentforday2/20170117/1_yughnaya_amerika_distancionnyy_urok_images/1_yughnaya_amerika_distancionnyy_urok_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006"/>
            <a:ext cx="8892480" cy="6669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http://900igr.net/up/datas/245103/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http://images.myshared.ru/5/423168/slid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http://rpp.nashaucheba.ru/pars_docs/refs/88/87836/img5.jpg"/>
          <p:cNvPicPr>
            <a:picLocks noChangeAspect="1" noChangeArrowheads="1"/>
          </p:cNvPicPr>
          <p:nvPr/>
        </p:nvPicPr>
        <p:blipFill>
          <a:blip r:embed="rId2" cstate="print"/>
          <a:srcRect r="36686"/>
          <a:stretch>
            <a:fillRect/>
          </a:stretch>
        </p:blipFill>
        <p:spPr bwMode="auto">
          <a:xfrm>
            <a:off x="179512" y="279493"/>
            <a:ext cx="5256584" cy="62267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76256" y="1484784"/>
            <a:ext cx="1569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экватор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10800000">
            <a:off x="5364088" y="1628800"/>
            <a:ext cx="1440160" cy="144016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2967335"/>
            <a:ext cx="352839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u="sng" cap="all" spc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Омывается:</a:t>
            </a:r>
          </a:p>
          <a:p>
            <a:pPr algn="ctr"/>
            <a:r>
              <a:rPr lang="ru-RU" sz="32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Тихий и атлантический океан</a:t>
            </a:r>
            <a:endParaRPr lang="ru-RU" sz="3200" b="1" cap="all" spc="0" dirty="0" smtClean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https://ds02.infourok.ru/uploads/ex/0a44/00049e23-f05af257/640/img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4" name="Picture 4" descr="http://sogiuu.ru/images/1126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083840" cy="602128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60764" y="0"/>
            <a:ext cx="9204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Амазонская низменность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s://ds02.infourok.ru/uploads/ex/0a44/00049e23-f05af257/img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http://fb.ru/misc/i/gallery/31247/1326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http://900igr.net/up/datas/245103/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https://arhivurokov.ru/multiurok/8/3/1/8311516bbdfd1500c3220fb3af798681eb224102/img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http://images.myshared.ru/10/970276/slide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http://static.ngs.ru/turizm/images/c335165c115783894893fd78cfc68a5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7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http://svitppt.com.ua/images/42/41785/960/img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http://www.geopoesia.ru/gp/foto/venezuela/venezuela-foto-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900igr.net/up/datas/84152/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67944" y="5589240"/>
            <a:ext cx="4680520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https://arhivurokov.ru/videouroki/html/2015/11/08/98720912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http://discoveries-good.ru/images/geografija/vnutrennie-vody-latinskoj-ameriki/vnutrennie-vody-latinskoj-ameriki_1_1_33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http://images.myshared.ru/6/776513/slid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http://mpccreative.com/wp-content/uploads/2010/01/mpcc-windingri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8" cy="7021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http://www.paspartu74.ru/sites/default/files/country_images/vitoria-regia-water-lily-at-pantanal-matogrossense-brazil_1920x1200.jpg?13216107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8964488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C:\Documents and Settings\Ирина\Мои документы\Мои рисунки\Южная Америка\гупп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1131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9" descr="C:\Documents and Settings\Ирина\Мои документы\Мои рисунки\Южная Америка\гуппи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877" y="3645024"/>
            <a:ext cx="4824124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932040" y="692696"/>
            <a:ext cx="374015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65125" algn="ctr">
              <a:defRPr/>
            </a:pPr>
            <a:r>
              <a:rPr lang="ru-RU" sz="2400" b="1" dirty="0">
                <a:latin typeface="+mn-lt"/>
              </a:rPr>
              <a:t>Здесь же водятся и самые маленькие рыбы во всем мире – пестро окрашенные гуппи, да и другие «аквариумные» </a:t>
            </a:r>
            <a:r>
              <a:rPr lang="ru-RU" sz="2400" b="1" dirty="0" smtClean="0">
                <a:latin typeface="+mn-lt"/>
              </a:rPr>
              <a:t>рыбки</a:t>
            </a:r>
            <a:endParaRPr lang="ru-RU" sz="2400" b="1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0"/>
            <a:ext cx="24978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Амазонка</a:t>
            </a:r>
            <a:endParaRPr lang="ru-RU" sz="4800" dirty="0"/>
          </a:p>
        </p:txBody>
      </p:sp>
    </p:spTree>
  </p:cSld>
  <p:clrMapOvr>
    <a:masterClrMapping/>
  </p:clrMapOvr>
  <p:transition spd="med" advTm="7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7" descr="C:\Documents and Settings\Ирина\Мои документы\Мои рисунки\Южная Америка\скат=хвостоко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6475" y="0"/>
            <a:ext cx="2719388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8" descr="C:\Documents and Settings\Ирина\Мои документы\Мои рисунки\Южная Америка\электрический угор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6996" y="2285774"/>
            <a:ext cx="29464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Прямоугольник 5"/>
          <p:cNvSpPr>
            <a:spLocks noChangeArrowheads="1"/>
          </p:cNvSpPr>
          <p:nvPr/>
        </p:nvSpPr>
        <p:spPr bwMode="auto">
          <a:xfrm>
            <a:off x="3841750" y="190500"/>
            <a:ext cx="2012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i="1" dirty="0" err="1">
                <a:latin typeface="+mn-lt"/>
              </a:rPr>
              <a:t>Скат-хвостокол</a:t>
            </a:r>
            <a:endParaRPr lang="ru-RU" i="1" dirty="0">
              <a:latin typeface="+mn-lt"/>
            </a:endParaRPr>
          </a:p>
        </p:txBody>
      </p:sp>
      <p:sp>
        <p:nvSpPr>
          <p:cNvPr id="38919" name="Прямоугольник 6"/>
          <p:cNvSpPr>
            <a:spLocks noChangeArrowheads="1"/>
          </p:cNvSpPr>
          <p:nvPr/>
        </p:nvSpPr>
        <p:spPr bwMode="auto">
          <a:xfrm>
            <a:off x="0" y="3763963"/>
            <a:ext cx="272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i="1" dirty="0">
                <a:latin typeface="+mn-lt"/>
              </a:rPr>
              <a:t>Электрический угорь</a:t>
            </a:r>
          </a:p>
        </p:txBody>
      </p:sp>
      <p:sp>
        <p:nvSpPr>
          <p:cNvPr id="38920" name="Прямоугольник 7"/>
          <p:cNvSpPr>
            <a:spLocks noChangeArrowheads="1"/>
          </p:cNvSpPr>
          <p:nvPr/>
        </p:nvSpPr>
        <p:spPr bwMode="auto">
          <a:xfrm>
            <a:off x="4298950" y="6488113"/>
            <a:ext cx="1667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i="1" dirty="0" smtClean="0">
                <a:latin typeface="+mn-lt"/>
              </a:rPr>
              <a:t>Рыбки </a:t>
            </a:r>
            <a:r>
              <a:rPr lang="ru-RU" i="1" dirty="0" err="1" smtClean="0">
                <a:latin typeface="+mn-lt"/>
              </a:rPr>
              <a:t>канеру</a:t>
            </a:r>
            <a:endParaRPr lang="ru-RU" i="1" dirty="0"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56539" y="0"/>
            <a:ext cx="27895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54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Амазонка</a:t>
            </a:r>
            <a:endParaRPr lang="ru-RU" sz="5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95925" y="926193"/>
            <a:ext cx="3419475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000" b="1" dirty="0">
                <a:latin typeface="+mn-lt"/>
              </a:rPr>
              <a:t>Здесь обитают и другие хищники: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000" b="1" dirty="0" err="1">
                <a:latin typeface="+mn-lt"/>
              </a:rPr>
              <a:t>скаты-хвостоколы</a:t>
            </a:r>
            <a:r>
              <a:rPr lang="ru-RU" sz="2000" b="1" dirty="0">
                <a:latin typeface="+mn-lt"/>
              </a:rPr>
              <a:t>, вооруженные острыми шипами, наполненными смертельным для человека ядом; электрические угри, которые могут «угостить» врага разрядом в 600 Вольт, крокодилы, а также маленькие рыбки </a:t>
            </a:r>
            <a:r>
              <a:rPr lang="ru-RU" sz="2000" b="1" dirty="0" err="1">
                <a:latin typeface="+mn-lt"/>
              </a:rPr>
              <a:t>канеру</a:t>
            </a:r>
            <a:r>
              <a:rPr lang="ru-RU" sz="2000" b="1" dirty="0">
                <a:latin typeface="+mn-lt"/>
              </a:rPr>
              <a:t>, величиной с палец, способные залезать в тела животных и </a:t>
            </a:r>
            <a:r>
              <a:rPr lang="ru-RU" sz="2000" b="1" dirty="0" smtClean="0">
                <a:latin typeface="+mn-lt"/>
              </a:rPr>
              <a:t>людей</a:t>
            </a:r>
            <a:endParaRPr lang="ru-RU" sz="2000" b="1" dirty="0">
              <a:latin typeface="+mn-lt"/>
            </a:endParaRPr>
          </a:p>
        </p:txBody>
      </p:sp>
      <p:pic>
        <p:nvPicPr>
          <p:cNvPr id="12290" name="Picture 2" descr="http://www.krasfun.ru/images/2014/7/45bf9_0_11cdfa_767d8143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145" y="4452257"/>
            <a:ext cx="2888343" cy="216625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3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/>
      <p:bldP spid="38918" grpId="1"/>
      <p:bldP spid="38919" grpId="0"/>
      <p:bldP spid="38919" grpId="1"/>
      <p:bldP spid="38920" grpId="0"/>
      <p:bldP spid="3892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+mn-lt"/>
              </a:rPr>
              <a:t>В тихих заводях реки произрастает интересное растение – кувшинка </a:t>
            </a:r>
            <a:r>
              <a:rPr lang="ru-RU" sz="2400" b="1" dirty="0" err="1">
                <a:latin typeface="+mn-lt"/>
              </a:rPr>
              <a:t>виктория-регия</a:t>
            </a:r>
            <a:r>
              <a:rPr lang="ru-RU" sz="2400" b="1" dirty="0">
                <a:latin typeface="+mn-lt"/>
              </a:rPr>
              <a:t>. Округлые листья ее имеют диаметр до 2 м, мощные перепонки делают лист очень прочным, способным выдержать вес до 50 кг!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24978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Амазонка</a:t>
            </a:r>
            <a:endParaRPr lang="ru-RU" sz="4800" dirty="0"/>
          </a:p>
        </p:txBody>
      </p:sp>
      <p:pic>
        <p:nvPicPr>
          <p:cNvPr id="83970" name="Picture 2" descr="http://world-of-adventures.ru/wp-content/uploads/Viktoriya-reg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76672"/>
            <a:ext cx="7620000" cy="507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http://900igr.net/up/datas/94666/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6000" b="1" dirty="0" smtClean="0">
                <a:solidFill>
                  <a:srgbClr val="0070C0"/>
                </a:solidFill>
              </a:rPr>
              <a:t>Ориноко</a:t>
            </a:r>
          </a:p>
        </p:txBody>
      </p:sp>
      <p:sp>
        <p:nvSpPr>
          <p:cNvPr id="548869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5940152" y="1484784"/>
            <a:ext cx="3031059" cy="45307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000" b="1" dirty="0" smtClean="0">
                <a:solidFill>
                  <a:srgbClr val="00FFFF"/>
                </a:solidFill>
              </a:rPr>
              <a:t>  </a:t>
            </a:r>
            <a:r>
              <a:rPr lang="ru-RU" sz="4000" b="1" dirty="0" smtClean="0">
                <a:solidFill>
                  <a:srgbClr val="002060"/>
                </a:solidFill>
              </a:rPr>
              <a:t>В переводе с языка индейцев - Кольчатая </a:t>
            </a:r>
            <a:r>
              <a:rPr lang="ru-RU" sz="4000" b="1" dirty="0" smtClean="0">
                <a:solidFill>
                  <a:srgbClr val="002060"/>
                </a:solidFill>
                <a:hlinkClick r:id="rId2" tooltip="Змея"/>
              </a:rPr>
              <a:t>змея</a:t>
            </a:r>
            <a:endParaRPr lang="ru-RU" sz="4000" b="1" dirty="0" smtClean="0">
              <a:solidFill>
                <a:srgbClr val="002060"/>
              </a:solidFill>
            </a:endParaRPr>
          </a:p>
        </p:txBody>
      </p:sp>
      <p:pic>
        <p:nvPicPr>
          <p:cNvPr id="68610" name="Picture 2" descr="http://eco-turizm.net/uploads/2014/03/Orinoco-ri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8549"/>
            <a:ext cx="6201998" cy="4672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54886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8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8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s://ds02.infourok.ru/uploads/ex/07b8/00084517-fb1ea6d8/img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21702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9552" y="0"/>
            <a:ext cx="8229600" cy="45259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3600" dirty="0" smtClean="0"/>
              <a:t>Длина реки – 2736 км.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3600" dirty="0" smtClean="0"/>
              <a:t>На реке находится самый высокий  водопад в мире </a:t>
            </a:r>
            <a:r>
              <a:rPr lang="ru-RU" sz="3600" dirty="0" err="1" smtClean="0"/>
              <a:t>Анхель</a:t>
            </a:r>
            <a:endParaRPr lang="ru-RU" sz="3600" dirty="0" smtClean="0"/>
          </a:p>
        </p:txBody>
      </p:sp>
      <p:pic>
        <p:nvPicPr>
          <p:cNvPr id="87042" name="Picture 2" descr="http://sister.net.ua/wp-content/uploads/2014/12/amazoniafoto3-%D0%B0%D0%BD%D1%85%D0%B5%D0%BB%D1%8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7597144" cy="5050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http://gid.travel/sites/default/files/gallery/060716rl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1"/>
            <a:ext cx="9144000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http://sogiuu.ru/images/1226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3162" cy="623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http://gid.travel/sites/default/files/gallery/1a-orinoco-delta-lodge-r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9995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http://images.myshared.ru/6/776513/slide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http://3.bp.blogspot.com/-m193Tq9BFG0/UP_HTGsyKwI/AAAAAAAAAJ0/dpsrUooepck/s1600/Parana%2BRi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http://slavavode.ucoz.ru/planetaokean/Reki/Parana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http://900igr.net/up/datas/138832/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http://bigslide.ru/images/40/39933/960/img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3730" name="Picture 2" descr="http://www.worldfortravel.com/wp-content/uploads/2015/11/Angel-Falls-Won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21370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://images.myshared.ru/19/1184930/slide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600" y="0"/>
            <a:ext cx="7359650" cy="5207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chemeClr val="tx2">
                    <a:satMod val="130000"/>
                  </a:schemeClr>
                </a:solidFill>
                <a:latin typeface="Monotype Corsiva" pitchFamily="66" charset="0"/>
              </a:rPr>
              <a:t>Водопад Игуасу</a:t>
            </a:r>
            <a:endParaRPr lang="ru-RU" sz="6000" b="1" dirty="0">
              <a:solidFill>
                <a:schemeClr val="tx2">
                  <a:satMod val="130000"/>
                </a:schemeClr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620688"/>
            <a:ext cx="8438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+mn-lt"/>
              </a:rPr>
              <a:t>На одном из притоков Параны расположен водопад </a:t>
            </a:r>
            <a:r>
              <a:rPr lang="ru-RU" sz="2400" b="1" dirty="0" err="1">
                <a:latin typeface="+mn-lt"/>
              </a:rPr>
              <a:t>Игуасу</a:t>
            </a:r>
            <a:r>
              <a:rPr lang="ru-RU" sz="2400" b="1" dirty="0">
                <a:latin typeface="+mn-lt"/>
              </a:rPr>
              <a:t>. Это – самый широкий водопад на Земле – его ширина составляет 2,7 км при высоте 72 </a:t>
            </a:r>
            <a:r>
              <a:rPr lang="ru-RU" sz="2400" b="1" dirty="0" smtClean="0">
                <a:latin typeface="+mn-lt"/>
              </a:rPr>
              <a:t>м</a:t>
            </a:r>
            <a:endParaRPr lang="ru-RU" sz="2400" b="1" dirty="0">
              <a:latin typeface="+mn-lt"/>
            </a:endParaRPr>
          </a:p>
        </p:txBody>
      </p:sp>
      <p:pic>
        <p:nvPicPr>
          <p:cNvPr id="89090" name="Picture 2" descr="http://gid-tur.ru/wp-content/uploads/2011/07/iguazu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17440"/>
            <a:ext cx="7557149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1400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22" name="Picture 2" descr="http://world-of-trave1.com/wp-content/uploads/2015/11/Vodopadyi-Iguasu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776" cy="60932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75656" y="5934670"/>
            <a:ext cx="5642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Водопад </a:t>
            </a:r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Игуасу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2946" name="Picture 2" descr="http://mtdata.ru/u5/photo40F3/20217689529-0/origina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6439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2706" name="Picture 2" descr="https://ds02.infourok.ru/uploads/ex/115d/0008b064-9d60bf1e/img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://fs1.ppt4web.ru/images/13471/90333/640/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6802" name="Picture 2" descr="http://fs1.ppt4web.ru/images/6815/80676/640/img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8" name="Picture 2" descr="http://www.rosental-book.ru/articles/marakaybo-znamenitoe-ozero-venesue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4754" name="Picture 2" descr="https://www.smileplanet.ru/upload/hl-photo/646/572/ozero-marakaybo_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2" name="Picture 2" descr="https://arhivurokov.ru/videouroki/html/2014/03/28/98679105/img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cabinflooresoterica.com/images/titicaca-lake/titicaca-lake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132856"/>
            <a:ext cx="4355976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Comic Sans MS" pitchFamily="66" charset="0"/>
              </a:rPr>
              <a:t>Рельеф Южной Америки</a:t>
            </a:r>
            <a:endParaRPr lang="ru-RU" sz="5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http://only-maps.ru/wp-content/uploads/_prev_d18ed0b6_d0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022"/>
            <a:ext cx="5220072" cy="6862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http://worldplaces.ru/upload/medialibrary/151/15125b4e60a80de35e88d9246189e47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0473" cy="645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9874" name="Picture 2" descr="http://travelhaker.ru/tours/wp-content/uploads/2015/09/bolivia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Страны Южной Америк</a:t>
            </a:r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0114" name="Picture 2" descr="http://e.120-bal.ru/pars_docs/refs/9/8605/8605_html_280581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548" y="1052736"/>
            <a:ext cx="8424936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1138" name="Picture 2" descr="http://img.labirint.ru/images/comments_pic/1608/0_c58957a1cf6ac1bcbb57b20f08135f30_1456560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1928" cy="6741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4210" name="Picture 2" descr="http://images.myshared.ru/5/491898/slide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3186" name="Picture 2" descr="http://900igr.net/datas/okruzhajuschij-mir/ZHivotnye-JUzhnoj-Ameriki/0007-007-ZHivotnye-JUzhnoj-Ameri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5234" name="Picture 2" descr="http://mypresentation.ru/documents/de469cdc1e2cf4d4962bf9b0caffb5fe/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6258" name="Picture 2" descr="https://ds04.infourok.ru/uploads/ex/0689/0000a2c8-b7a559bb/1/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7284" name="Picture 4" descr="http://bigslide.ru/images/42/41409/831/img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96048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9330" name="Picture 2" descr="http://cf.ppt-online.org/files/slide/f/FIfZpYKC63dunWP0qxogrj1S5bO8tLicseJGEv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://badumka.ru/images/945585_uzhnaya-amerika-gory-an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8306" name="AutoShape 2" descr="http://proxy.whoisaaronbrown.com/proxy/http:/allphoto.in.ua/photo/51/es252358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8308" name="Picture 4" descr="http://touristroute.ru/uploads/posts/2015-06/1433753919_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715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://images.myshared.ru/7/828114/slide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 descr="https://fs00.infourok.ru/images/doc/250/254720/2/im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293</Words>
  <Application>Microsoft Office PowerPoint</Application>
  <PresentationFormat>Экран (4:3)</PresentationFormat>
  <Paragraphs>41</Paragraphs>
  <Slides>70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Тема Office</vt:lpstr>
      <vt:lpstr>Южная Америка</vt:lpstr>
      <vt:lpstr>Слайд 2</vt:lpstr>
      <vt:lpstr>Слайд 3</vt:lpstr>
      <vt:lpstr>Слайд 4</vt:lpstr>
      <vt:lpstr>Слайд 5</vt:lpstr>
      <vt:lpstr>Рельеф Южной Америки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Вулкан Льюльяльяко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Ориноко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Водопад Игуасу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Страны Южной Америки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Южная Америка</dc:title>
  <dc:creator>DNA7 X86</dc:creator>
  <cp:lastModifiedBy>DNA7 X86</cp:lastModifiedBy>
  <cp:revision>12</cp:revision>
  <dcterms:created xsi:type="dcterms:W3CDTF">2017-04-18T07:15:42Z</dcterms:created>
  <dcterms:modified xsi:type="dcterms:W3CDTF">2017-04-18T09:07:07Z</dcterms:modified>
</cp:coreProperties>
</file>