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91" r:id="rId2"/>
    <p:sldId id="277" r:id="rId3"/>
    <p:sldId id="278" r:id="rId4"/>
    <p:sldId id="256" r:id="rId5"/>
    <p:sldId id="269" r:id="rId6"/>
    <p:sldId id="276" r:id="rId7"/>
    <p:sldId id="259" r:id="rId8"/>
    <p:sldId id="258" r:id="rId9"/>
    <p:sldId id="260" r:id="rId10"/>
    <p:sldId id="261" r:id="rId11"/>
    <p:sldId id="316" r:id="rId12"/>
    <p:sldId id="262" r:id="rId13"/>
    <p:sldId id="264" r:id="rId14"/>
    <p:sldId id="265" r:id="rId15"/>
    <p:sldId id="270" r:id="rId16"/>
    <p:sldId id="273" r:id="rId17"/>
    <p:sldId id="268" r:id="rId18"/>
    <p:sldId id="263" r:id="rId19"/>
    <p:sldId id="279" r:id="rId20"/>
    <p:sldId id="280" r:id="rId21"/>
    <p:sldId id="282" r:id="rId22"/>
    <p:sldId id="281" r:id="rId23"/>
    <p:sldId id="292" r:id="rId24"/>
    <p:sldId id="314" r:id="rId25"/>
    <p:sldId id="308" r:id="rId26"/>
    <p:sldId id="313" r:id="rId27"/>
    <p:sldId id="312" r:id="rId28"/>
    <p:sldId id="304" r:id="rId29"/>
    <p:sldId id="306" r:id="rId30"/>
    <p:sldId id="310" r:id="rId31"/>
    <p:sldId id="294" r:id="rId32"/>
    <p:sldId id="293" r:id="rId33"/>
    <p:sldId id="295" r:id="rId34"/>
    <p:sldId id="300" r:id="rId35"/>
    <p:sldId id="298" r:id="rId36"/>
    <p:sldId id="299" r:id="rId37"/>
    <p:sldId id="297" r:id="rId38"/>
    <p:sldId id="296" r:id="rId39"/>
    <p:sldId id="317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77" autoAdjust="0"/>
    <p:restoredTop sz="94624" autoAdjust="0"/>
  </p:normalViewPr>
  <p:slideViewPr>
    <p:cSldViewPr>
      <p:cViewPr varScale="1">
        <p:scale>
          <a:sx n="65" d="100"/>
          <a:sy n="65" d="100"/>
        </p:scale>
        <p:origin x="-88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2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E886CA-9FA7-4E73-9E55-8C89FD0DCFD6}" type="datetimeFigureOut">
              <a:rPr lang="ru-RU" smtClean="0"/>
              <a:pPr/>
              <a:t>03.09.2013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B9693-B275-4BCC-B11A-3190DCF67CC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B9693-B275-4BCC-B11A-3190DCF67CC6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4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57;&#1077;&#1084;&#1105;&#1085;&#1086;&#1074;&#1072;\Desktop\&#1087;&#1088;&#1077;&#1079;&#1077;&#1085;&#1090;&#1072;&#1094;&#1080;&#1080;\&#1087;&#1088;&#1077;&#1079;.%20&#1073;&#1072;&#1090;&#1080;&#1082;%20&#1051;%20&#1048;\Neposedy-Pod-nebom-golubymest_-gorod-zolotoy(muzofon.com)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G:\DCIM\100OLYMP\P5080057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Neposedy-Pod-nebom-golubymest_-gorod-zolotoy(muzof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" name="Neposedy-Pod-nebom-golubymest_-gorod-zolotoy(muzof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numSld="999" showWhenStopped="0">
                <p:cTn id="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:\DCIM\100OLYMP\P5080057.JPG"/>
          <p:cNvPicPr>
            <a:picLocks noChangeAspect="1" noChangeArrowheads="1"/>
          </p:cNvPicPr>
          <p:nvPr/>
        </p:nvPicPr>
        <p:blipFill>
          <a:blip r:embed="rId2" cstate="print">
            <a:lum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C:\Users\Семёнова\Desktop\фото пр. лад\P3240091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1331640" y="980728"/>
            <a:ext cx="6480720" cy="48609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G:\DCIM\100OLYMP\P5080057.JPG"/>
          <p:cNvPicPr>
            <a:picLocks noChangeAspect="1" noChangeArrowheads="1"/>
          </p:cNvPicPr>
          <p:nvPr/>
        </p:nvPicPr>
        <p:blipFill>
          <a:blip r:embed="rId2" cstate="print">
            <a:lum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800600"/>
            <a:ext cx="5256584" cy="78864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Группы «Разноцветные ладошки»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P2120368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528" y="2492896"/>
            <a:ext cx="3360374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5589240"/>
            <a:ext cx="5832648" cy="936104"/>
          </a:xfrm>
        </p:spPr>
        <p:txBody>
          <a:bodyPr>
            <a:normAutofit/>
          </a:bodyPr>
          <a:lstStyle/>
          <a:p>
            <a:pPr algn="ctr"/>
            <a:r>
              <a:rPr lang="ru-RU" sz="2400" i="1" dirty="0" smtClean="0">
                <a:solidFill>
                  <a:schemeClr val="bg1"/>
                </a:solidFill>
              </a:rPr>
              <a:t>Младший школьный возраст</a:t>
            </a:r>
            <a:endParaRPr lang="ru-RU" sz="2400" i="1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P21103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3888" y="836712"/>
            <a:ext cx="2916324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P3110550.JPG"/>
          <p:cNvPicPr>
            <a:picLocks noChangeAspect="1"/>
          </p:cNvPicPr>
          <p:nvPr/>
        </p:nvPicPr>
        <p:blipFill>
          <a:blip r:embed="rId5" cstate="print"/>
          <a:srcRect r="5249" b="9624"/>
          <a:stretch>
            <a:fillRect/>
          </a:stretch>
        </p:blipFill>
        <p:spPr>
          <a:xfrm>
            <a:off x="683568" y="260648"/>
            <a:ext cx="3452507" cy="2469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50" name="Picture 2" descr="C:\Users\Семёнова\Desktop\фото\школы сад\шк.1\P41000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7180" y="476673"/>
            <a:ext cx="2538506" cy="3384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51" name="Picture 3" descr="C:\Users\Семёнова\Desktop\фото\школы сад\шк.1\P4100058.JPG"/>
          <p:cNvPicPr>
            <a:picLocks noChangeAspect="1" noChangeArrowheads="1"/>
          </p:cNvPicPr>
          <p:nvPr/>
        </p:nvPicPr>
        <p:blipFill>
          <a:blip r:embed="rId7" cstate="print"/>
          <a:srcRect l="3018" t="11268" r="10262"/>
          <a:stretch>
            <a:fillRect/>
          </a:stretch>
        </p:blipFill>
        <p:spPr bwMode="auto">
          <a:xfrm>
            <a:off x="6516216" y="4149080"/>
            <a:ext cx="2257658" cy="173268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:\DCIM\100OLYMP\P5080057.JPG"/>
          <p:cNvPicPr>
            <a:picLocks noChangeAspect="1" noChangeArrowheads="1"/>
          </p:cNvPicPr>
          <p:nvPr/>
        </p:nvPicPr>
        <p:blipFill>
          <a:blip r:embed="rId2" cstate="print">
            <a:lum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9458" name="Picture 2" descr="C:\Users\Семёнова\Desktop\ф май\100OLYMP\P5040479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8450" b="12879"/>
          <a:stretch>
            <a:fillRect/>
          </a:stretch>
        </p:blipFill>
        <p:spPr bwMode="auto">
          <a:xfrm>
            <a:off x="1167708" y="789609"/>
            <a:ext cx="6788668" cy="4845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:\DCIM\100OLYMP\P5080057.JPG"/>
          <p:cNvPicPr>
            <a:picLocks noChangeAspect="1" noChangeArrowheads="1"/>
          </p:cNvPicPr>
          <p:nvPr/>
        </p:nvPicPr>
        <p:blipFill>
          <a:blip r:embed="rId2" cstate="print">
            <a:lum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3794" name="Picture 2" descr="C:\Users\Семёнова\Desktop\фото\Фотки детей\P3240312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11468" t="12879" r="5432"/>
          <a:stretch>
            <a:fillRect/>
          </a:stretch>
        </p:blipFill>
        <p:spPr bwMode="auto">
          <a:xfrm rot="5400000">
            <a:off x="658276" y="1510076"/>
            <a:ext cx="4956201" cy="38975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:\DCIM\100OLYMP\P5080057.JPG"/>
          <p:cNvPicPr>
            <a:picLocks noChangeAspect="1" noChangeArrowheads="1"/>
          </p:cNvPicPr>
          <p:nvPr/>
        </p:nvPicPr>
        <p:blipFill>
          <a:blip r:embed="rId2" cstate="print">
            <a:lum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Семёнова\Desktop\P5190113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5432" t="11269" r="9054"/>
          <a:stretch>
            <a:fillRect/>
          </a:stretch>
        </p:blipFill>
        <p:spPr bwMode="auto">
          <a:xfrm>
            <a:off x="1153201" y="750392"/>
            <a:ext cx="6957221" cy="5414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:\DCIM\100OLYMP\P5080057.JPG"/>
          <p:cNvPicPr>
            <a:picLocks noChangeAspect="1" noChangeArrowheads="1"/>
          </p:cNvPicPr>
          <p:nvPr/>
        </p:nvPicPr>
        <p:blipFill>
          <a:blip r:embed="rId2" cstate="print">
            <a:lum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1746" name="Picture 2" descr="C:\Users\Семёнова\Desktop\ф май\100OLYMP\P4200275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7847" t="13684"/>
          <a:stretch>
            <a:fillRect/>
          </a:stretch>
        </p:blipFill>
        <p:spPr bwMode="auto">
          <a:xfrm>
            <a:off x="755576" y="908720"/>
            <a:ext cx="7344815" cy="5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:\DCIM\100OLYMP\P5080057.JPG"/>
          <p:cNvPicPr>
            <a:picLocks noChangeAspect="1" noChangeArrowheads="1"/>
          </p:cNvPicPr>
          <p:nvPr/>
        </p:nvPicPr>
        <p:blipFill>
          <a:blip r:embed="rId2" cstate="print">
            <a:lum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8674" name="Picture 2" descr="C:\Users\Семёнова\Desktop\фото\Фотки детей\P2020593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t="5635" r="4829" b="5635"/>
          <a:stretch>
            <a:fillRect/>
          </a:stretch>
        </p:blipFill>
        <p:spPr bwMode="auto">
          <a:xfrm>
            <a:off x="899592" y="937916"/>
            <a:ext cx="7272808" cy="50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:\DCIM\100OLYMP\P5080057.JPG"/>
          <p:cNvPicPr>
            <a:picLocks noChangeAspect="1" noChangeArrowheads="1"/>
          </p:cNvPicPr>
          <p:nvPr/>
        </p:nvPicPr>
        <p:blipFill>
          <a:blip r:embed="rId2" cstate="print">
            <a:lum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7890" name="Picture 2" descr="C:\Users\Семёнова\Desktop\ф май\100OLYMP\P4140239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9660" t="7243" r="11269" b="3621"/>
          <a:stretch>
            <a:fillRect/>
          </a:stretch>
        </p:blipFill>
        <p:spPr bwMode="auto">
          <a:xfrm>
            <a:off x="2238596" y="1036855"/>
            <a:ext cx="3537534" cy="5316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:\DCIM\100OLYMP\P5080057.JPG"/>
          <p:cNvPicPr>
            <a:picLocks noChangeAspect="1" noChangeArrowheads="1"/>
          </p:cNvPicPr>
          <p:nvPr/>
        </p:nvPicPr>
        <p:blipFill>
          <a:blip r:embed="rId2" cstate="print">
            <a:lum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5842" name="Picture 2" descr="C:\Users\Семёнова\Desktop\фото\Фотки детей\P3240318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5432" t="2415" r="7243"/>
          <a:stretch>
            <a:fillRect/>
          </a:stretch>
        </p:blipFill>
        <p:spPr bwMode="auto">
          <a:xfrm rot="5400000">
            <a:off x="2134449" y="1402055"/>
            <a:ext cx="5208204" cy="4365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:\DCIM\100OLYMP\P5080057.JPG"/>
          <p:cNvPicPr>
            <a:picLocks noChangeAspect="1" noChangeArrowheads="1"/>
          </p:cNvPicPr>
          <p:nvPr/>
        </p:nvPicPr>
        <p:blipFill>
          <a:blip r:embed="rId2" cstate="print">
            <a:lum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Семёнова\Desktop\фото\Фотки детей\группы ддт\группы фото\забава\забава\P31105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9088" y="1192213"/>
            <a:ext cx="5964237" cy="4473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DCIM\100OLYMP\P5080057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64705"/>
            <a:ext cx="7772400" cy="1872208"/>
          </a:xfrm>
        </p:spPr>
        <p:txBody>
          <a:bodyPr/>
          <a:lstStyle/>
          <a:p>
            <a:r>
              <a:rPr lang="ru-RU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г. Гаврилов - Ям</a:t>
            </a:r>
            <a:endParaRPr lang="ru-RU" b="1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492896"/>
            <a:ext cx="6400800" cy="3145904"/>
          </a:xfrm>
        </p:spPr>
        <p:txBody>
          <a:bodyPr>
            <a:normAutofit/>
          </a:bodyPr>
          <a:lstStyle/>
          <a:p>
            <a:r>
              <a:rPr lang="ru-RU" sz="4400" b="1" i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</a:rPr>
              <a:t>Дворец</a:t>
            </a:r>
            <a:r>
              <a:rPr lang="ru-RU" sz="4400" b="1" i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ru-RU" sz="4400" b="1" i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</a:rPr>
              <a:t>детского</a:t>
            </a:r>
            <a:r>
              <a:rPr lang="ru-RU" sz="4400" b="1" i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ru-RU" sz="4400" b="1" i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</a:rPr>
              <a:t>творчества</a:t>
            </a:r>
            <a:endParaRPr lang="ru-RU" sz="4400" b="1" i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:\DCIM\100OLYMP\P5080057.JPG"/>
          <p:cNvPicPr>
            <a:picLocks noChangeAspect="1" noChangeArrowheads="1"/>
          </p:cNvPicPr>
          <p:nvPr/>
        </p:nvPicPr>
        <p:blipFill>
          <a:blip r:embed="rId2" cstate="print">
            <a:lum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Семёнова\Desktop\фото\Фотки детей\группы ддт\группы фото\эксклюзив\P20502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4550" y="633413"/>
            <a:ext cx="7454900" cy="5591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:\DCIM\100OLYMP\P5080057.JPG"/>
          <p:cNvPicPr>
            <a:picLocks noChangeAspect="1" noChangeArrowheads="1"/>
          </p:cNvPicPr>
          <p:nvPr/>
        </p:nvPicPr>
        <p:blipFill>
          <a:blip r:embed="rId2" cstate="print">
            <a:lum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3" descr="C:\Users\Семёнова\Desktop\Новая папка\P8120111.JPG"/>
          <p:cNvPicPr>
            <a:picLocks noChangeAspect="1" noChangeArrowheads="1"/>
          </p:cNvPicPr>
          <p:nvPr/>
        </p:nvPicPr>
        <p:blipFill>
          <a:blip r:embed="rId3" cstate="print"/>
          <a:srcRect l="16901" t="13280" r="6439" b="5433"/>
          <a:stretch>
            <a:fillRect/>
          </a:stretch>
        </p:blipFill>
        <p:spPr bwMode="auto">
          <a:xfrm>
            <a:off x="4572000" y="764704"/>
            <a:ext cx="3602182" cy="5092815"/>
          </a:xfrm>
          <a:prstGeom prst="rect">
            <a:avLst/>
          </a:prstGeom>
          <a:noFill/>
        </p:spPr>
      </p:pic>
      <p:pic>
        <p:nvPicPr>
          <p:cNvPr id="5" name="Picture 2" descr="C:\Users\Семёнова\Desktop\фото\Новая папка (2)фото\P2280216.JPG"/>
          <p:cNvPicPr>
            <a:picLocks noChangeAspect="1" noChangeArrowheads="1"/>
          </p:cNvPicPr>
          <p:nvPr/>
        </p:nvPicPr>
        <p:blipFill>
          <a:blip r:embed="rId4" cstate="print"/>
          <a:srcRect l="7243" t="18109" r="11268" b="13280"/>
          <a:stretch>
            <a:fillRect/>
          </a:stretch>
        </p:blipFill>
        <p:spPr bwMode="auto">
          <a:xfrm>
            <a:off x="1403648" y="2276872"/>
            <a:ext cx="3528392" cy="3961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:\DCIM\100OLYMP\P5080057.JPG"/>
          <p:cNvPicPr>
            <a:picLocks noChangeAspect="1" noChangeArrowheads="1"/>
          </p:cNvPicPr>
          <p:nvPr/>
        </p:nvPicPr>
        <p:blipFill>
          <a:blip r:embed="rId2" cstate="print">
            <a:lum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C:\Users\Семёнова\Desktop\фото\гжель выставка\P5150074.JPG"/>
          <p:cNvPicPr>
            <a:picLocks noChangeAspect="1" noChangeArrowheads="1"/>
          </p:cNvPicPr>
          <p:nvPr/>
        </p:nvPicPr>
        <p:blipFill>
          <a:blip r:embed="rId3" cstate="print"/>
          <a:srcRect l="6640" r="6640" b="6439"/>
          <a:stretch>
            <a:fillRect/>
          </a:stretch>
        </p:blipFill>
        <p:spPr bwMode="auto">
          <a:xfrm>
            <a:off x="0" y="0"/>
            <a:ext cx="6317737" cy="5112568"/>
          </a:xfrm>
          <a:prstGeom prst="rect">
            <a:avLst/>
          </a:prstGeom>
          <a:noFill/>
        </p:spPr>
      </p:pic>
      <p:pic>
        <p:nvPicPr>
          <p:cNvPr id="4" name="Picture 2" descr="C:\Users\Семёнова\Desktop\фото\гжель выставка\P5160079.JPG"/>
          <p:cNvPicPr>
            <a:picLocks noChangeAspect="1" noChangeArrowheads="1"/>
          </p:cNvPicPr>
          <p:nvPr/>
        </p:nvPicPr>
        <p:blipFill>
          <a:blip r:embed="rId4" cstate="print"/>
          <a:srcRect l="13682" t="3018" r="8853" b="6640"/>
          <a:stretch>
            <a:fillRect/>
          </a:stretch>
        </p:blipFill>
        <p:spPr bwMode="auto">
          <a:xfrm>
            <a:off x="5436096" y="1268760"/>
            <a:ext cx="3465382" cy="5388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95536" y="5733256"/>
            <a:ext cx="42484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Всероссийский конкурс «Синяя птица Гжели»</a:t>
            </a:r>
            <a:endParaRPr lang="ru-RU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DCIM\100OLYMP\P5080057.JPG"/>
          <p:cNvPicPr>
            <a:picLocks noChangeAspect="1" noChangeArrowheads="1"/>
          </p:cNvPicPr>
          <p:nvPr/>
        </p:nvPicPr>
        <p:blipFill>
          <a:blip r:embed="rId2" cstate="print">
            <a:lum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Семёнова\Desktop\Новая папка\P8090109.JPG"/>
          <p:cNvPicPr>
            <a:picLocks noChangeAspect="1" noChangeArrowheads="1"/>
          </p:cNvPicPr>
          <p:nvPr/>
        </p:nvPicPr>
        <p:blipFill>
          <a:blip r:embed="rId3" cstate="print"/>
          <a:srcRect b="9658"/>
          <a:stretch>
            <a:fillRect/>
          </a:stretch>
        </p:blipFill>
        <p:spPr bwMode="auto">
          <a:xfrm>
            <a:off x="2195736" y="764704"/>
            <a:ext cx="4473575" cy="538815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21" name="Picture 5" descr="C:\Users\Семёнова\Desktop\фото\игрушки\P324011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5433" t="27364" b="13682"/>
          <a:stretch>
            <a:fillRect/>
          </a:stretch>
        </p:blipFill>
        <p:spPr bwMode="auto">
          <a:xfrm>
            <a:off x="2090363" y="1738798"/>
            <a:ext cx="5188325" cy="242571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48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Семёнова\Desktop\P4200172.JPG"/>
          <p:cNvPicPr>
            <a:picLocks noChangeAspect="1" noChangeArrowheads="1"/>
          </p:cNvPicPr>
          <p:nvPr/>
        </p:nvPicPr>
        <p:blipFill>
          <a:blip r:embed="rId3" cstate="print"/>
          <a:srcRect l="9054" r="4225"/>
          <a:stretch>
            <a:fillRect/>
          </a:stretch>
        </p:blipFill>
        <p:spPr bwMode="auto">
          <a:xfrm>
            <a:off x="1979712" y="836712"/>
            <a:ext cx="5172221" cy="447357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Семёнова\Desktop\PB080073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31388" t="32596" r="16901" b="27767"/>
          <a:stretch>
            <a:fillRect/>
          </a:stretch>
        </p:blipFill>
        <p:spPr bwMode="auto">
          <a:xfrm>
            <a:off x="3514408" y="1396995"/>
            <a:ext cx="2836980" cy="289958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G:\DCIM\100OLYMP\PB050032.JPG"/>
          <p:cNvPicPr>
            <a:picLocks noChangeAspect="1" noChangeArrowheads="1"/>
          </p:cNvPicPr>
          <p:nvPr/>
        </p:nvPicPr>
        <p:blipFill>
          <a:blip r:embed="rId2" cstate="print"/>
          <a:srcRect l="25352" t="16097" r="22334" b="29779"/>
          <a:stretch>
            <a:fillRect/>
          </a:stretch>
        </p:blipFill>
        <p:spPr bwMode="auto">
          <a:xfrm>
            <a:off x="3059832" y="1772816"/>
            <a:ext cx="2912841" cy="226041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66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Семёнова\Desktop\фото\игрушки\P2170382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/>
          <a:srcRect l="23622" t="10499" r="32152" b="6999"/>
          <a:stretch>
            <a:fillRect/>
          </a:stretch>
        </p:blipFill>
        <p:spPr bwMode="auto">
          <a:xfrm>
            <a:off x="3347864" y="1484784"/>
            <a:ext cx="2871659" cy="4017864"/>
          </a:xfrm>
          <a:prstGeom prst="rect">
            <a:avLst/>
          </a:prstGeom>
          <a:noFill/>
        </p:spPr>
      </p:pic>
      <p:pic>
        <p:nvPicPr>
          <p:cNvPr id="5" name="Picture 2" descr="C:\Users\Семёнова\Desktop\фото\игрушки\P2170380.JPG"/>
          <p:cNvPicPr>
            <a:picLocks noChangeAspect="1" noChangeArrowheads="1"/>
          </p:cNvPicPr>
          <p:nvPr/>
        </p:nvPicPr>
        <p:blipFill>
          <a:blip r:embed="rId4" cstate="print"/>
          <a:srcRect l="14487" t="21875" r="20121" b="21875"/>
          <a:stretch>
            <a:fillRect/>
          </a:stretch>
        </p:blipFill>
        <p:spPr bwMode="auto">
          <a:xfrm>
            <a:off x="1691680" y="1556792"/>
            <a:ext cx="3587502" cy="4114800"/>
          </a:xfrm>
          <a:prstGeom prst="rect">
            <a:avLst/>
          </a:prstGeom>
          <a:noFill/>
        </p:spPr>
      </p:pic>
      <p:pic>
        <p:nvPicPr>
          <p:cNvPr id="6" name="Picture 2" descr="C:\Users\Семёнова\Desktop\фото\игрушки\P2170383.JPG"/>
          <p:cNvPicPr>
            <a:picLocks noChangeAspect="1" noChangeArrowheads="1"/>
          </p:cNvPicPr>
          <p:nvPr/>
        </p:nvPicPr>
        <p:blipFill>
          <a:blip r:embed="rId5" cstate="print"/>
          <a:srcRect l="22310" t="31004" r="34121" b="24606"/>
          <a:stretch>
            <a:fillRect/>
          </a:stretch>
        </p:blipFill>
        <p:spPr bwMode="auto">
          <a:xfrm>
            <a:off x="4139952" y="1340768"/>
            <a:ext cx="2952327" cy="4010729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33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 descr="P6060086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r="8878"/>
          <a:stretch>
            <a:fillRect/>
          </a:stretch>
        </p:blipFill>
        <p:spPr>
          <a:xfrm>
            <a:off x="2555776" y="1556792"/>
            <a:ext cx="4549130" cy="3744416"/>
          </a:xfrm>
        </p:spPr>
      </p:pic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custDataLst>
      <p:tags r:id="rId1"/>
    </p:custDataLst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:\DCIM\100OLYMP\P5080057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251520" y="5013176"/>
            <a:ext cx="5328592" cy="1512168"/>
          </a:xfrm>
        </p:spPr>
        <p:txBody>
          <a:bodyPr>
            <a:normAutofit fontScale="47500" lnSpcReduction="20000"/>
          </a:bodyPr>
          <a:lstStyle/>
          <a:p>
            <a:pPr algn="ctr">
              <a:buNone/>
            </a:pPr>
            <a:r>
              <a:rPr lang="ru-RU" sz="8000" b="1" i="1" dirty="0" smtClean="0">
                <a:solidFill>
                  <a:srgbClr val="FFFF00"/>
                </a:solidFill>
              </a:rPr>
              <a:t>Руководитель </a:t>
            </a:r>
          </a:p>
          <a:p>
            <a:pPr algn="ctr">
              <a:buNone/>
            </a:pPr>
            <a:r>
              <a:rPr lang="ru-RU" sz="8000" b="1" i="1" dirty="0" smtClean="0">
                <a:solidFill>
                  <a:srgbClr val="FFFF00"/>
                </a:solidFill>
              </a:rPr>
              <a:t>Денисова Л. И</a:t>
            </a:r>
            <a:r>
              <a:rPr lang="ru-RU" sz="8000" i="1" dirty="0" smtClean="0">
                <a:solidFill>
                  <a:srgbClr val="FFFF00"/>
                </a:solidFill>
              </a:rPr>
              <a:t>.</a:t>
            </a:r>
            <a:r>
              <a:rPr lang="ru-RU" sz="8000" dirty="0" smtClean="0">
                <a:solidFill>
                  <a:srgbClr val="FFFF00"/>
                </a:solidFill>
              </a:rPr>
              <a:t> </a:t>
            </a:r>
          </a:p>
          <a:p>
            <a:pPr>
              <a:buNone/>
            </a:pPr>
            <a:endParaRPr lang="ru-RU" sz="2400" dirty="0" smtClean="0">
              <a:solidFill>
                <a:srgbClr val="DDA465"/>
              </a:solidFill>
            </a:endParaRPr>
          </a:p>
          <a:p>
            <a:pPr>
              <a:buNone/>
            </a:pPr>
            <a:r>
              <a:rPr lang="ru-RU" sz="2400" dirty="0" smtClean="0">
                <a:solidFill>
                  <a:srgbClr val="DDA465"/>
                </a:solidFill>
              </a:rPr>
              <a:t>                </a:t>
            </a:r>
            <a:endParaRPr lang="ru-RU" sz="2400" dirty="0">
              <a:solidFill>
                <a:srgbClr val="DDA465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35696" y="1484784"/>
            <a:ext cx="5544616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0000"/>
                </a:solidFill>
              </a:rPr>
              <a:t>Мастерская</a:t>
            </a:r>
          </a:p>
          <a:p>
            <a:pPr algn="ctr"/>
            <a:r>
              <a:rPr lang="ru-RU" sz="5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«Дивный сад»</a:t>
            </a:r>
          </a:p>
          <a:p>
            <a:pPr algn="ctr"/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uiExpand="1" build="p"/>
      <p:bldP spid="4" grpId="1" uiExpand="1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Семёнова\Desktop\P7060092.JPG"/>
          <p:cNvPicPr>
            <a:picLocks noChangeAspect="1" noChangeArrowheads="1"/>
          </p:cNvPicPr>
          <p:nvPr/>
        </p:nvPicPr>
        <p:blipFill>
          <a:blip r:embed="rId2" cstate="print"/>
          <a:srcRect l="16901" t="21127" r="19316" b="14487"/>
          <a:stretch>
            <a:fillRect/>
          </a:stretch>
        </p:blipFill>
        <p:spPr bwMode="auto">
          <a:xfrm>
            <a:off x="3275856" y="1412776"/>
            <a:ext cx="2307114" cy="310497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94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55776" y="5367338"/>
            <a:ext cx="4722912" cy="80486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Районная выставка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 «Русь мастеровая»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0482" name="Picture 2" descr="C:\Users\Семёнова\Desktop\P5030008.JPG"/>
          <p:cNvPicPr>
            <a:picLocks noChangeAspect="1" noChangeArrowheads="1"/>
          </p:cNvPicPr>
          <p:nvPr/>
        </p:nvPicPr>
        <p:blipFill>
          <a:blip r:embed="rId2" cstate="print"/>
          <a:srcRect t="36217"/>
          <a:stretch>
            <a:fillRect/>
          </a:stretch>
        </p:blipFill>
        <p:spPr bwMode="auto">
          <a:xfrm>
            <a:off x="827584" y="404664"/>
            <a:ext cx="4185543" cy="35592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C:\Users\Семёнова\Desktop\P5030009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/>
          <a:srcRect t="21882" b="21882"/>
          <a:stretch>
            <a:fillRect/>
          </a:stretch>
        </p:blipFill>
        <p:spPr bwMode="auto">
          <a:xfrm>
            <a:off x="4139952" y="1484784"/>
            <a:ext cx="4608512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Семёнова\Desktop\PB080071.JPG"/>
          <p:cNvPicPr>
            <a:picLocks noChangeAspect="1" noChangeArrowheads="1"/>
          </p:cNvPicPr>
          <p:nvPr/>
        </p:nvPicPr>
        <p:blipFill>
          <a:blip r:embed="rId4" cstate="print"/>
          <a:srcRect l="20926" t="35010" r="37827" b="21127"/>
          <a:stretch>
            <a:fillRect/>
          </a:stretch>
        </p:blipFill>
        <p:spPr bwMode="auto">
          <a:xfrm>
            <a:off x="688506" y="3472373"/>
            <a:ext cx="1845165" cy="261608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г. Рыбинск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ru-RU" sz="2400" i="1" dirty="0" smtClean="0">
                <a:solidFill>
                  <a:schemeClr val="bg1"/>
                </a:solidFill>
              </a:rPr>
              <a:t>Призер конкурса </a:t>
            </a:r>
          </a:p>
          <a:p>
            <a:pPr algn="ctr"/>
            <a:r>
              <a:rPr lang="ru-RU" sz="2400" i="1" dirty="0" smtClean="0">
                <a:solidFill>
                  <a:schemeClr val="bg1"/>
                </a:solidFill>
              </a:rPr>
              <a:t>«Игрушечные мастера»</a:t>
            </a:r>
            <a:endParaRPr lang="ru-RU" sz="2400" i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Семёнова\Desktop\фото\группы ддт\группы фото\эксклюзив\P403000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21875" b="21875"/>
          <a:stretch>
            <a:fillRect/>
          </a:stretch>
        </p:blipFill>
        <p:spPr bwMode="auto">
          <a:xfrm>
            <a:off x="1187624" y="332656"/>
            <a:ext cx="54864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18" name="Picture 2" descr="C:\Users\Семёнова\Desktop\фото\игрушки\P2240485.JPG"/>
          <p:cNvPicPr>
            <a:picLocks noChangeAspect="1" noChangeArrowheads="1"/>
          </p:cNvPicPr>
          <p:nvPr/>
        </p:nvPicPr>
        <p:blipFill>
          <a:blip r:embed="rId3" cstate="print"/>
          <a:srcRect l="27163" t="36217" r="44064" b="21730"/>
          <a:stretch>
            <a:fillRect/>
          </a:stretch>
        </p:blipFill>
        <p:spPr bwMode="auto">
          <a:xfrm>
            <a:off x="6300192" y="620688"/>
            <a:ext cx="2430471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19" name="Picture 3" descr="C:\Users\Семёнова\Desktop\фото\игрушки\P2200423.JPG"/>
          <p:cNvPicPr>
            <a:picLocks noChangeAspect="1" noChangeArrowheads="1"/>
          </p:cNvPicPr>
          <p:nvPr/>
        </p:nvPicPr>
        <p:blipFill>
          <a:blip r:embed="rId4" cstate="print"/>
          <a:srcRect l="39236" t="41046" r="35614" b="21730"/>
          <a:stretch>
            <a:fillRect/>
          </a:stretch>
        </p:blipFill>
        <p:spPr bwMode="auto">
          <a:xfrm>
            <a:off x="6228183" y="3717032"/>
            <a:ext cx="2335187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Users\Семёнова\Desktop\фото\игрушки\P2240483.JPG"/>
          <p:cNvPicPr>
            <a:picLocks noChangeAspect="1" noChangeArrowheads="1"/>
          </p:cNvPicPr>
          <p:nvPr/>
        </p:nvPicPr>
        <p:blipFill>
          <a:blip r:embed="rId5" cstate="print"/>
          <a:srcRect l="8175" t="14209" r="9083" b="6766"/>
          <a:stretch>
            <a:fillRect/>
          </a:stretch>
        </p:blipFill>
        <p:spPr bwMode="auto">
          <a:xfrm>
            <a:off x="755576" y="3933056"/>
            <a:ext cx="2160293" cy="2768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C:\Users\Семёнова\Desktop\фото\игрушки\P2070305.JPG"/>
          <p:cNvPicPr>
            <a:picLocks noChangeAspect="1" noChangeArrowheads="1"/>
          </p:cNvPicPr>
          <p:nvPr/>
        </p:nvPicPr>
        <p:blipFill>
          <a:blip r:embed="rId6" cstate="print"/>
          <a:srcRect l="28066" t="16623" r="30677" b="24497"/>
          <a:stretch>
            <a:fillRect/>
          </a:stretch>
        </p:blipFill>
        <p:spPr bwMode="auto">
          <a:xfrm>
            <a:off x="527912" y="926318"/>
            <a:ext cx="2015763" cy="2146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800600"/>
            <a:ext cx="3384376" cy="566738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г. Рыбинск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552" y="5367338"/>
            <a:ext cx="3456384" cy="804862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400" i="1" dirty="0" smtClean="0">
                <a:solidFill>
                  <a:schemeClr val="bg1"/>
                </a:solidFill>
              </a:rPr>
              <a:t>Конкурс «Игрушечные мастера»</a:t>
            </a:r>
            <a:endParaRPr lang="ru-RU" sz="2400" i="1" dirty="0">
              <a:solidFill>
                <a:schemeClr val="bg1"/>
              </a:solidFill>
            </a:endParaRPr>
          </a:p>
        </p:txBody>
      </p:sp>
      <p:pic>
        <p:nvPicPr>
          <p:cNvPr id="10245" name="Picture 5" descr="C:\Users\Семёнова\Desktop\фото\группы ддт\группы фото\забава\P403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908720"/>
            <a:ext cx="3244899" cy="4326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Семёнова\Desktop\фото\игрушки\P2070313.JPG"/>
          <p:cNvPicPr>
            <a:picLocks noChangeAspect="1" noChangeArrowheads="1"/>
          </p:cNvPicPr>
          <p:nvPr/>
        </p:nvPicPr>
        <p:blipFill>
          <a:blip r:embed="rId3" cstate="print"/>
          <a:srcRect l="19316" t="10946" r="18350" b="6439"/>
          <a:stretch>
            <a:fillRect/>
          </a:stretch>
        </p:blipFill>
        <p:spPr bwMode="auto">
          <a:xfrm>
            <a:off x="683568" y="1052736"/>
            <a:ext cx="3903995" cy="3880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Рисунок 6"/>
          <p:cNvSpPr>
            <a:spLocks noGrp="1"/>
          </p:cNvSpPr>
          <p:nvPr>
            <p:ph type="pic" idx="1"/>
          </p:nvPr>
        </p:nvSpPr>
        <p:spPr>
          <a:xfrm>
            <a:off x="1619672" y="1628800"/>
            <a:ext cx="5486400" cy="4114800"/>
          </a:xfrm>
        </p:spPr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131840" y="5367338"/>
            <a:ext cx="3240360" cy="80486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Победители областных конкурсов на противопожарную тематику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7170" name="Picture 2" descr="C:\Users\Семёнова\Desktop\фото\конкурсы выставки\пожарная тема\P3100086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22120" t="2492" r="27416" b="4985"/>
          <a:stretch>
            <a:fillRect/>
          </a:stretch>
        </p:blipFill>
        <p:spPr bwMode="auto">
          <a:xfrm>
            <a:off x="6300192" y="404664"/>
            <a:ext cx="2137196" cy="2938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1" name="Picture 3" descr="C:\Users\Семёнова\Desktop\фото\конкурсы выставки\пожарная тема\P3100084.JPG"/>
          <p:cNvPicPr>
            <a:picLocks noChangeAspect="1" noChangeArrowheads="1"/>
          </p:cNvPicPr>
          <p:nvPr/>
        </p:nvPicPr>
        <p:blipFill>
          <a:blip r:embed="rId3" cstate="print"/>
          <a:srcRect l="7893" t="15889" r="4569" b="14954"/>
          <a:stretch>
            <a:fillRect/>
          </a:stretch>
        </p:blipFill>
        <p:spPr bwMode="auto">
          <a:xfrm>
            <a:off x="467544" y="3861048"/>
            <a:ext cx="2363679" cy="2489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2" name="Picture 4" descr="C:\Users\Семёнова\Desktop\фото\конкурсы выставки\пожарная тема\P3100083.JPG"/>
          <p:cNvPicPr>
            <a:picLocks noChangeAspect="1" noChangeArrowheads="1"/>
          </p:cNvPicPr>
          <p:nvPr/>
        </p:nvPicPr>
        <p:blipFill>
          <a:blip r:embed="rId4" cstate="print"/>
          <a:srcRect l="7062" t="15577" r="14954" b="10904"/>
          <a:stretch>
            <a:fillRect/>
          </a:stretch>
        </p:blipFill>
        <p:spPr bwMode="auto">
          <a:xfrm>
            <a:off x="6516216" y="3717032"/>
            <a:ext cx="2105697" cy="26470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3" name="Picture 5" descr="C:\Users\Семёнова\Desktop\фото\игрушки\P3100544.JPG"/>
          <p:cNvPicPr>
            <a:picLocks noChangeAspect="1" noChangeArrowheads="1"/>
          </p:cNvPicPr>
          <p:nvPr/>
        </p:nvPicPr>
        <p:blipFill>
          <a:blip r:embed="rId5" cstate="print"/>
          <a:srcRect l="20523" t="22535" r="15694" b="8048"/>
          <a:stretch>
            <a:fillRect/>
          </a:stretch>
        </p:blipFill>
        <p:spPr bwMode="auto">
          <a:xfrm>
            <a:off x="611560" y="404664"/>
            <a:ext cx="3804060" cy="3105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Семёнова\Desktop\PB080062.JPG"/>
          <p:cNvPicPr>
            <a:picLocks noChangeAspect="1" noChangeArrowheads="1"/>
          </p:cNvPicPr>
          <p:nvPr/>
        </p:nvPicPr>
        <p:blipFill>
          <a:blip r:embed="rId6" cstate="print"/>
          <a:srcRect l="16901" t="27767" r="32193" b="12072"/>
          <a:stretch>
            <a:fillRect/>
          </a:stretch>
        </p:blipFill>
        <p:spPr bwMode="auto">
          <a:xfrm>
            <a:off x="3995936" y="1340768"/>
            <a:ext cx="2277242" cy="3588084"/>
          </a:xfrm>
          <a:prstGeom prst="rect">
            <a:avLst/>
          </a:prstGeom>
          <a:noFill/>
        </p:spPr>
      </p:pic>
      <p:pic>
        <p:nvPicPr>
          <p:cNvPr id="1027" name="Picture 3" descr="C:\Users\Семёнова\Desktop\PB080062.JPG"/>
          <p:cNvPicPr>
            <a:picLocks noChangeAspect="1" noChangeArrowheads="1"/>
          </p:cNvPicPr>
          <p:nvPr/>
        </p:nvPicPr>
        <p:blipFill>
          <a:blip r:embed="rId6" cstate="print"/>
          <a:srcRect l="17706" t="25352" r="30584" b="13280"/>
          <a:stretch>
            <a:fillRect/>
          </a:stretch>
        </p:blipFill>
        <p:spPr bwMode="auto">
          <a:xfrm>
            <a:off x="3563888" y="2060848"/>
            <a:ext cx="2313231" cy="366004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4800600"/>
            <a:ext cx="3672408" cy="566738"/>
          </a:xfrm>
        </p:spPr>
        <p:txBody>
          <a:bodyPr>
            <a:normAutofit/>
          </a:bodyPr>
          <a:lstStyle/>
          <a:p>
            <a:pPr algn="ctr"/>
            <a:r>
              <a:rPr lang="ru-RU" sz="2400" i="1" dirty="0" smtClean="0">
                <a:solidFill>
                  <a:schemeClr val="bg1"/>
                </a:solidFill>
              </a:rPr>
              <a:t>«Деревенька моя»</a:t>
            </a:r>
            <a:endParaRPr lang="ru-RU" sz="2400" i="1" dirty="0">
              <a:solidFill>
                <a:schemeClr val="bg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436096" y="5517232"/>
            <a:ext cx="3312368" cy="654968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sz="2400" i="1" dirty="0" smtClean="0">
                <a:solidFill>
                  <a:schemeClr val="bg1"/>
                </a:solidFill>
              </a:rPr>
              <a:t>Лауреат областной выставки</a:t>
            </a:r>
          </a:p>
          <a:p>
            <a:pPr algn="ctr"/>
            <a:r>
              <a:rPr lang="ru-RU" sz="2400" i="1" dirty="0" smtClean="0">
                <a:solidFill>
                  <a:schemeClr val="bg1"/>
                </a:solidFill>
              </a:rPr>
              <a:t>«Красота рукотворная»</a:t>
            </a:r>
            <a:endParaRPr lang="ru-RU" sz="2400" i="1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P4090032.JPG"/>
          <p:cNvPicPr>
            <a:picLocks noChangeAspect="1"/>
          </p:cNvPicPr>
          <p:nvPr/>
        </p:nvPicPr>
        <p:blipFill>
          <a:blip r:embed="rId2" cstate="print"/>
          <a:srcRect t="21875" b="21875"/>
          <a:stretch>
            <a:fillRect/>
          </a:stretch>
        </p:blipFill>
        <p:spPr>
          <a:xfrm>
            <a:off x="3923928" y="1083252"/>
            <a:ext cx="4992555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Семёнова\Desktop\фото\группы ддт\эксклюзив\P4030002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/>
          <a:srcRect l="21730" t="49497" r="38632" b="21875"/>
          <a:stretch>
            <a:fillRect/>
          </a:stretch>
        </p:blipFill>
        <p:spPr bwMode="auto">
          <a:xfrm>
            <a:off x="6654698" y="548680"/>
            <a:ext cx="2132488" cy="2053561"/>
          </a:xfrm>
          <a:prstGeom prst="rect">
            <a:avLst/>
          </a:prstGeom>
          <a:noFill/>
        </p:spPr>
      </p:pic>
      <p:pic>
        <p:nvPicPr>
          <p:cNvPr id="8" name="Рисунок 7" descr="P2050294.JPG"/>
          <p:cNvPicPr>
            <a:picLocks noChangeAspect="1"/>
          </p:cNvPicPr>
          <p:nvPr/>
        </p:nvPicPr>
        <p:blipFill>
          <a:blip r:embed="rId4" cstate="print"/>
          <a:srcRect t="10141"/>
          <a:stretch>
            <a:fillRect/>
          </a:stretch>
        </p:blipFill>
        <p:spPr>
          <a:xfrm>
            <a:off x="1043608" y="398963"/>
            <a:ext cx="2949792" cy="3534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Деревенька моя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568" y="3501008"/>
            <a:ext cx="4206128" cy="31545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355976" y="5367338"/>
            <a:ext cx="4536504" cy="804862"/>
          </a:xfrm>
        </p:spPr>
        <p:txBody>
          <a:bodyPr>
            <a:noAutofit/>
          </a:bodyPr>
          <a:lstStyle/>
          <a:p>
            <a:pPr algn="ctr"/>
            <a:r>
              <a:rPr lang="ru-RU" sz="2400" i="1" dirty="0" smtClean="0">
                <a:solidFill>
                  <a:schemeClr val="bg1"/>
                </a:solidFill>
              </a:rPr>
              <a:t>Призер областной выставки</a:t>
            </a:r>
          </a:p>
          <a:p>
            <a:pPr algn="ctr"/>
            <a:r>
              <a:rPr lang="ru-RU" sz="2400" i="1" dirty="0" smtClean="0">
                <a:solidFill>
                  <a:schemeClr val="bg1"/>
                </a:solidFill>
              </a:rPr>
              <a:t>«Красота рукотворная»</a:t>
            </a:r>
            <a:endParaRPr lang="ru-RU" sz="2400" i="1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P4090045.JPG"/>
          <p:cNvPicPr>
            <a:picLocks noChangeAspect="1"/>
          </p:cNvPicPr>
          <p:nvPr/>
        </p:nvPicPr>
        <p:blipFill>
          <a:blip r:embed="rId2" cstate="print"/>
          <a:srcRect t="10134"/>
          <a:stretch>
            <a:fillRect/>
          </a:stretch>
        </p:blipFill>
        <p:spPr>
          <a:xfrm>
            <a:off x="251520" y="2492896"/>
            <a:ext cx="3186354" cy="3817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P4090046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707904" y="3429000"/>
            <a:ext cx="4224469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Змей Горыныч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332656"/>
            <a:ext cx="3513975" cy="2654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Пугало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12160" y="188640"/>
            <a:ext cx="2578637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4088" y="4800600"/>
            <a:ext cx="3240360" cy="566738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г. Ярославль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48064" y="5373216"/>
            <a:ext cx="3312368" cy="80486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2400" i="1" dirty="0" smtClean="0">
                <a:solidFill>
                  <a:schemeClr val="bg1"/>
                </a:solidFill>
              </a:rPr>
              <a:t>Призеры конкурса </a:t>
            </a:r>
          </a:p>
          <a:p>
            <a:pPr algn="ctr"/>
            <a:r>
              <a:rPr lang="ru-RU" sz="2400" i="1" dirty="0" smtClean="0">
                <a:solidFill>
                  <a:schemeClr val="bg1"/>
                </a:solidFill>
              </a:rPr>
              <a:t>«Красота рукотворная»</a:t>
            </a:r>
            <a:endParaRPr lang="ru-RU" sz="2400" i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C:\Users\Семёнова\Desktop\фото\группы ддт\группы фото\эксклюзив\настя\P3310108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4"/>
            <a:ext cx="4331031" cy="3248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 descr="C:\Users\Семёнова\Desktop\фото\группы ддт\группы фото\эксклюзив\настя\P8240089.JPG"/>
          <p:cNvPicPr>
            <a:picLocks noChangeAspect="1" noChangeArrowheads="1"/>
          </p:cNvPicPr>
          <p:nvPr/>
        </p:nvPicPr>
        <p:blipFill>
          <a:blip r:embed="rId3" cstate="print"/>
          <a:srcRect t="12199" r="4573" b="6100"/>
          <a:stretch>
            <a:fillRect/>
          </a:stretch>
        </p:blipFill>
        <p:spPr bwMode="auto">
          <a:xfrm>
            <a:off x="4579420" y="1340768"/>
            <a:ext cx="4037175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Семёнова\Desktop\фото\маст.кл\DSC_0108.JPG"/>
          <p:cNvPicPr>
            <a:picLocks noChangeAspect="1" noChangeArrowheads="1"/>
          </p:cNvPicPr>
          <p:nvPr/>
        </p:nvPicPr>
        <p:blipFill>
          <a:blip r:embed="rId4" cstate="print"/>
          <a:srcRect l="3355" t="7746"/>
          <a:stretch>
            <a:fillRect/>
          </a:stretch>
        </p:blipFill>
        <p:spPr bwMode="auto">
          <a:xfrm>
            <a:off x="1331640" y="3717032"/>
            <a:ext cx="3845901" cy="2457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800600"/>
            <a:ext cx="3240360" cy="566738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г. Ярославль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5367338"/>
            <a:ext cx="3384376" cy="80486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sz="2400" i="1" dirty="0" smtClean="0">
                <a:solidFill>
                  <a:schemeClr val="bg1"/>
                </a:solidFill>
              </a:rPr>
              <a:t>Награждение победителей областных и региональных конкурсов</a:t>
            </a:r>
            <a:endParaRPr lang="ru-RU" sz="2400" i="1" dirty="0">
              <a:solidFill>
                <a:schemeClr val="bg1"/>
              </a:solidFill>
            </a:endParaRPr>
          </a:p>
        </p:txBody>
      </p:sp>
      <p:pic>
        <p:nvPicPr>
          <p:cNvPr id="6147" name="Picture 3" descr="C:\Users\Семёнова\Desktop\фото\группы ддт\группы фото\эксклюзив\P60101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0032" y="2708920"/>
            <a:ext cx="4704105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2" descr="C:\Users\Семёнова\Desktop\фото\группы ддт\группы фото\эксклюзив\настя\PB17009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04664"/>
            <a:ext cx="4715073" cy="3536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C:\Users\Семёнова\Desktop\фото\группы ддт\эксклюзив\PB170093.JPG"/>
          <p:cNvPicPr>
            <a:picLocks noChangeAspect="1" noChangeArrowheads="1"/>
          </p:cNvPicPr>
          <p:nvPr/>
        </p:nvPicPr>
        <p:blipFill>
          <a:blip r:embed="rId4" cstate="print"/>
          <a:srcRect l="14487" t="6439" r="16419" b="3219"/>
          <a:stretch>
            <a:fillRect/>
          </a:stretch>
        </p:blipFill>
        <p:spPr bwMode="auto">
          <a:xfrm>
            <a:off x="6228184" y="404664"/>
            <a:ext cx="2410213" cy="2363588"/>
          </a:xfrm>
          <a:prstGeom prst="rect">
            <a:avLst/>
          </a:prstGeom>
          <a:noFill/>
        </p:spPr>
      </p:pic>
      <p:pic>
        <p:nvPicPr>
          <p:cNvPr id="6148" name="Picture 4" descr="C:\Users\Семёнова\Desktop\фото\группы ддт\эксклюзив\PB170093.JPG"/>
          <p:cNvPicPr>
            <a:picLocks noChangeAspect="1" noChangeArrowheads="1"/>
          </p:cNvPicPr>
          <p:nvPr/>
        </p:nvPicPr>
        <p:blipFill>
          <a:blip r:embed="rId5" cstate="print"/>
          <a:srcRect l="42012" t="54729" r="41046" b="23179"/>
          <a:stretch>
            <a:fillRect/>
          </a:stretch>
        </p:blipFill>
        <p:spPr bwMode="auto">
          <a:xfrm>
            <a:off x="323528" y="2924944"/>
            <a:ext cx="3681332" cy="3600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G:\DCIM\100OLYMP\P5080057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DCIM\100OLYMP\P5080057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331640" y="1916832"/>
            <a:ext cx="6552728" cy="323165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Группы</a:t>
            </a:r>
          </a:p>
          <a:p>
            <a:pPr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«Ладушки» (3-6 лет)</a:t>
            </a:r>
          </a:p>
          <a:p>
            <a:pPr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«Разноцветные ладошки» (7-10лет)</a:t>
            </a:r>
          </a:p>
          <a:p>
            <a:pPr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«Забава» (11-13лет)</a:t>
            </a:r>
          </a:p>
          <a:p>
            <a:pPr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«Эксклюзив» (14-18лет)</a:t>
            </a:r>
          </a:p>
          <a:p>
            <a:pPr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(11 групп по 8-14 детей – всего 124 </a:t>
            </a:r>
          </a:p>
          <a:p>
            <a:pPr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обучающихся)</a:t>
            </a:r>
          </a:p>
          <a:p>
            <a:pPr algn="ctr"/>
            <a:endParaRPr lang="ru-RU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:\DCIM\100OLYMP\P508005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contrast="-40000"/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Семёнова\Desktop\P5190104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755576" y="548680"/>
            <a:ext cx="7548414" cy="5661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:\DCIM\100OLYMP\P5080057.JPG"/>
          <p:cNvPicPr>
            <a:picLocks noChangeAspect="1" noChangeArrowheads="1"/>
          </p:cNvPicPr>
          <p:nvPr/>
        </p:nvPicPr>
        <p:blipFill>
          <a:blip r:embed="rId2" cstate="print">
            <a:lum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6626" name="Picture 2" descr="C:\Users\Семёнова\Desktop\ф май\100OLYMP\P4280371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7243" b="8050"/>
          <a:stretch>
            <a:fillRect/>
          </a:stretch>
        </p:blipFill>
        <p:spPr bwMode="auto">
          <a:xfrm>
            <a:off x="611559" y="461916"/>
            <a:ext cx="7960891" cy="5919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:\DCIM\100OLYMP\P5080057.JPG"/>
          <p:cNvPicPr>
            <a:picLocks noChangeAspect="1" noChangeArrowheads="1"/>
          </p:cNvPicPr>
          <p:nvPr/>
        </p:nvPicPr>
        <p:blipFill>
          <a:blip r:embed="rId2" cstate="print">
            <a:lum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62" name="Picture 2" descr="C:\Users\Семёнова\Desktop\ф май\100OLYMP\P4130228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115616" y="908720"/>
            <a:ext cx="7020608" cy="5265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:\DCIM\100OLYMP\P5080057.JPG"/>
          <p:cNvPicPr>
            <a:picLocks noChangeAspect="1" noChangeArrowheads="1"/>
          </p:cNvPicPr>
          <p:nvPr/>
        </p:nvPicPr>
        <p:blipFill>
          <a:blip r:embed="rId2" cstate="print">
            <a:lum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6626" name="Picture 2" descr="C:\Users\Семёнова\Desktop\фото\Фотки детей\P2020590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t="7245" r="7243" b="13684"/>
          <a:stretch>
            <a:fillRect/>
          </a:stretch>
        </p:blipFill>
        <p:spPr bwMode="auto">
          <a:xfrm>
            <a:off x="539552" y="1084584"/>
            <a:ext cx="8061714" cy="5154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:\DCIM\100OLYMP\P5080057.JPG"/>
          <p:cNvPicPr>
            <a:picLocks noChangeAspect="1" noChangeArrowheads="1"/>
          </p:cNvPicPr>
          <p:nvPr/>
        </p:nvPicPr>
        <p:blipFill>
          <a:blip r:embed="rId3" cstate="print">
            <a:lum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4818" name="Picture 2" descr="C:\Users\Семёнова\Desktop\ф май\100OLYMP\P4200269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 l="7243" r="8450" b="8855"/>
          <a:stretch>
            <a:fillRect/>
          </a:stretch>
        </p:blipFill>
        <p:spPr bwMode="auto">
          <a:xfrm>
            <a:off x="1115616" y="620688"/>
            <a:ext cx="6684381" cy="5420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3.4|4|3.6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6|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3|2.5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9|2.7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3444</TotalTime>
  <Words>141</Words>
  <Application>Microsoft Office PowerPoint</Application>
  <PresentationFormat>Экран (4:3)</PresentationFormat>
  <Paragraphs>37</Paragraphs>
  <Slides>39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Слайд 1</vt:lpstr>
      <vt:lpstr>г. Гаврилов - Ям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Группы «Разноцветные ладошки»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г. Рыбинск</vt:lpstr>
      <vt:lpstr>г. Рыбинск</vt:lpstr>
      <vt:lpstr>Слайд 34</vt:lpstr>
      <vt:lpstr>«Деревенька моя»</vt:lpstr>
      <vt:lpstr>Слайд 36</vt:lpstr>
      <vt:lpstr>г. Ярославль</vt:lpstr>
      <vt:lpstr>г. Ярославль</vt:lpstr>
      <vt:lpstr>Слайд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Денисова</dc:creator>
  <cp:lastModifiedBy>Семёнова</cp:lastModifiedBy>
  <cp:revision>62</cp:revision>
  <dcterms:created xsi:type="dcterms:W3CDTF">2013-08-18T17:27:04Z</dcterms:created>
  <dcterms:modified xsi:type="dcterms:W3CDTF">2013-09-03T17:36:45Z</dcterms:modified>
</cp:coreProperties>
</file>